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57" r:id="rId9"/>
    <p:sldId id="360" r:id="rId10"/>
    <p:sldId id="358" r:id="rId11"/>
    <p:sldId id="359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366" r:id="rId24"/>
    <p:sldId id="350" r:id="rId25"/>
    <p:sldId id="351" r:id="rId26"/>
    <p:sldId id="353" r:id="rId27"/>
    <p:sldId id="354" r:id="rId28"/>
    <p:sldId id="355" r:id="rId29"/>
    <p:sldId id="356" r:id="rId30"/>
    <p:sldId id="361" r:id="rId31"/>
    <p:sldId id="362" r:id="rId32"/>
    <p:sldId id="363" r:id="rId33"/>
    <p:sldId id="364" r:id="rId34"/>
    <p:sldId id="365" r:id="rId35"/>
  </p:sldIdLst>
  <p:sldSz cx="12192000" cy="6858000"/>
  <p:notesSz cx="6858000" cy="9144000"/>
  <p:embeddedFontLs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Federo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0" roundtripDataSignature="AMtx7mhp3ZFBUTuFHvcfm3l4MTQhfkSD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51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11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11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959d3a87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13959d3a87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3327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959d3a87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13959d3a87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8669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3959d3a87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13959d3a87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3959d3a87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13959d3a87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3959d3a87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13959d3a87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3965d65fa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13965d65fa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3965d65fa6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13965d65fa6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965d65fa6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13965d65fa6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af735de7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1af735de7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af735de72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1af735de72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af735de72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af735de72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af735de72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af735de72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2520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13921b0e684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g13921b0e68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5308d0d4f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g15308d0d4f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5308d0d4f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g15308d0d4f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5308d0b61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g15308d0b61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5308d0b61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g15308d0b61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6363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5308d0b61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g15308d0b61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0152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5308d0b61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g15308d0b61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46603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5308d0b61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g15308d0b61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99316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5308d0b61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g15308d0b61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49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959d3a8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13959d3a8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965d65fa6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13965d65fa6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965d65fa6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3965d65fa6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959d3a87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13959d3a87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959d3a87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g13959d3a87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5140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959d3a87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13959d3a87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149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44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44"/>
          <p:cNvSpPr txBox="1"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4"/>
          <p:cNvSpPr txBox="1"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44"/>
          <p:cNvSpPr txBox="1">
            <a:spLocks noGrp="1"/>
          </p:cNvSpPr>
          <p:nvPr>
            <p:ph type="dt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4"/>
          <p:cNvSpPr txBox="1">
            <a:spLocks noGrp="1"/>
          </p:cNvSpPr>
          <p:nvPr>
            <p:ph type="ft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4"/>
          <p:cNvSpPr txBox="1">
            <a:spLocks noGrp="1"/>
          </p:cNvSpPr>
          <p:nvPr>
            <p:ph type="sldNum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panorámica con descripción">
  <p:cSld name="Imagen panorámica con descripció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3"/>
          <p:cNvSpPr txBox="1"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3"/>
          <p:cNvSpPr>
            <a:spLocks noGrp="1"/>
          </p:cNvSpPr>
          <p:nvPr>
            <p:ph type="pic" idx="2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3"/>
          <p:cNvSpPr txBox="1">
            <a:spLocks noGrp="1"/>
          </p:cNvSpPr>
          <p:nvPr>
            <p:ph type="body" idx="1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5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3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descripción">
  <p:cSld name="Título y descripció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54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54"/>
          <p:cNvSpPr txBox="1"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4"/>
          <p:cNvSpPr txBox="1">
            <a:spLocks noGrp="1"/>
          </p:cNvSpPr>
          <p:nvPr>
            <p:ph type="body" idx="1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54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4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4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ta con descripción">
  <p:cSld name="Cita con descripció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55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55"/>
          <p:cNvSpPr txBox="1"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5"/>
          <p:cNvSpPr txBox="1">
            <a:spLocks noGrp="1"/>
          </p:cNvSpPr>
          <p:nvPr>
            <p:ph type="body" idx="1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55"/>
          <p:cNvSpPr txBox="1">
            <a:spLocks noGrp="1"/>
          </p:cNvSpPr>
          <p:nvPr>
            <p:ph type="body" idx="2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55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5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5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93" name="Google Shape;93;p55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s-CO" sz="8000" b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4" name="Google Shape;94;p55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s-CO" sz="8000" b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rjeta de nombre">
  <p:cSld name="Tarjeta de nombr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56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56"/>
          <p:cNvSpPr txBox="1"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6"/>
          <p:cNvSpPr txBox="1">
            <a:spLocks noGrp="1"/>
          </p:cNvSpPr>
          <p:nvPr>
            <p:ph type="body" idx="1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56"/>
          <p:cNvSpPr txBox="1">
            <a:spLocks noGrp="1"/>
          </p:cNvSpPr>
          <p:nvPr>
            <p:ph type="dt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6"/>
          <p:cNvSpPr txBox="1">
            <a:spLocks noGrp="1"/>
          </p:cNvSpPr>
          <p:nvPr>
            <p:ph type="ft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6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3">
  <p:cSld name="Columna 3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7"/>
          <p:cNvSpPr txBox="1"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7"/>
          <p:cNvSpPr txBox="1"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57"/>
          <p:cNvSpPr txBox="1">
            <a:spLocks noGrp="1"/>
          </p:cNvSpPr>
          <p:nvPr>
            <p:ph type="body" idx="2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57"/>
          <p:cNvSpPr txBox="1">
            <a:spLocks noGrp="1"/>
          </p:cNvSpPr>
          <p:nvPr>
            <p:ph type="body" idx="3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57"/>
          <p:cNvSpPr txBox="1">
            <a:spLocks noGrp="1"/>
          </p:cNvSpPr>
          <p:nvPr>
            <p:ph type="body" idx="4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57"/>
          <p:cNvSpPr txBox="1">
            <a:spLocks noGrp="1"/>
          </p:cNvSpPr>
          <p:nvPr>
            <p:ph type="body" idx="5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57"/>
          <p:cNvSpPr txBox="1">
            <a:spLocks noGrp="1"/>
          </p:cNvSpPr>
          <p:nvPr>
            <p:ph type="body" idx="6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5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de imagen 3">
  <p:cSld name="Columna de imagen 3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8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8"/>
          <p:cNvSpPr txBox="1"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58"/>
          <p:cNvSpPr>
            <a:spLocks noGrp="1"/>
          </p:cNvSpPr>
          <p:nvPr>
            <p:ph type="pic" idx="2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17" name="Google Shape;117;p58"/>
          <p:cNvSpPr txBox="1">
            <a:spLocks noGrp="1"/>
          </p:cNvSpPr>
          <p:nvPr>
            <p:ph type="body" idx="3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8" name="Google Shape;118;p58"/>
          <p:cNvSpPr txBox="1">
            <a:spLocks noGrp="1"/>
          </p:cNvSpPr>
          <p:nvPr>
            <p:ph type="body" idx="4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58"/>
          <p:cNvSpPr>
            <a:spLocks noGrp="1"/>
          </p:cNvSpPr>
          <p:nvPr>
            <p:ph type="pic" idx="5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0" name="Google Shape;120;p58"/>
          <p:cNvSpPr txBox="1">
            <a:spLocks noGrp="1"/>
          </p:cNvSpPr>
          <p:nvPr>
            <p:ph type="body" idx="6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58"/>
          <p:cNvSpPr txBox="1">
            <a:spLocks noGrp="1"/>
          </p:cNvSpPr>
          <p:nvPr>
            <p:ph type="body" idx="7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58"/>
          <p:cNvSpPr>
            <a:spLocks noGrp="1"/>
          </p:cNvSpPr>
          <p:nvPr>
            <p:ph type="pic" idx="8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3" name="Google Shape;123;p58"/>
          <p:cNvSpPr txBox="1">
            <a:spLocks noGrp="1"/>
          </p:cNvSpPr>
          <p:nvPr>
            <p:ph type="body" idx="9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4" name="Google Shape;124;p5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9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9"/>
          <p:cNvSpPr txBox="1">
            <a:spLocks noGrp="1"/>
          </p:cNvSpPr>
          <p:nvPr>
            <p:ph type="body" idx="1"/>
          </p:nvPr>
        </p:nvSpPr>
        <p:spPr>
          <a:xfrm rot="5400000">
            <a:off x="4083938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5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60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60"/>
          <p:cNvSpPr txBox="1">
            <a:spLocks noGrp="1"/>
          </p:cNvSpPr>
          <p:nvPr>
            <p:ph type="title"/>
          </p:nvPr>
        </p:nvSpPr>
        <p:spPr>
          <a:xfrm rot="5400000">
            <a:off x="8525934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0"/>
          <p:cNvSpPr txBox="1">
            <a:spLocks noGrp="1"/>
          </p:cNvSpPr>
          <p:nvPr>
            <p:ph type="body" idx="1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60"/>
          <p:cNvSpPr txBox="1">
            <a:spLocks noGrp="1"/>
          </p:cNvSpPr>
          <p:nvPr>
            <p:ph type="dt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60"/>
          <p:cNvSpPr txBox="1">
            <a:spLocks noGrp="1"/>
          </p:cNvSpPr>
          <p:nvPr>
            <p:ph type="ft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0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5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5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5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5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5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6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6"/>
          <p:cNvSpPr txBox="1"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6"/>
          <p:cNvSpPr txBox="1"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6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6"/>
          <p:cNvSpPr txBox="1">
            <a:spLocks noGrp="1"/>
          </p:cNvSpPr>
          <p:nvPr>
            <p:ph type="ft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7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7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7"/>
          <p:cNvSpPr txBox="1">
            <a:spLocks noGrp="1"/>
          </p:cNvSpPr>
          <p:nvPr>
            <p:ph type="body" idx="2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8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8"/>
          <p:cNvSpPr txBox="1"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48"/>
          <p:cNvSpPr txBox="1">
            <a:spLocks noGrp="1"/>
          </p:cNvSpPr>
          <p:nvPr>
            <p:ph type="body" idx="2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8"/>
          <p:cNvSpPr txBox="1">
            <a:spLocks noGrp="1"/>
          </p:cNvSpPr>
          <p:nvPr>
            <p:ph type="body" idx="3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48"/>
          <p:cNvSpPr txBox="1">
            <a:spLocks noGrp="1"/>
          </p:cNvSpPr>
          <p:nvPr>
            <p:ph type="body" idx="4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9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0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0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1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1"/>
          <p:cNvSpPr txBox="1">
            <a:spLocks noGrp="1"/>
          </p:cNvSpPr>
          <p:nvPr>
            <p:ph type="body" idx="1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51"/>
          <p:cNvSpPr txBox="1">
            <a:spLocks noGrp="1"/>
          </p:cNvSpPr>
          <p:nvPr>
            <p:ph type="body" idx="2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5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1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2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2"/>
          <p:cNvSpPr>
            <a:spLocks noGrp="1"/>
          </p:cNvSpPr>
          <p:nvPr>
            <p:ph type="pic" idx="2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52"/>
          <p:cNvSpPr txBox="1">
            <a:spLocks noGrp="1"/>
          </p:cNvSpPr>
          <p:nvPr>
            <p:ph type="body" idx="1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5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43" descr="C3-HD-TOP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43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43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4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43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47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8.jpg"/><Relationship Id="rId10" Type="http://schemas.openxmlformats.org/officeDocument/2006/relationships/image" Target="../media/image60.jpg"/><Relationship Id="rId4" Type="http://schemas.openxmlformats.org/officeDocument/2006/relationships/image" Target="../media/image55.jpg"/><Relationship Id="rId9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13" Type="http://schemas.openxmlformats.org/officeDocument/2006/relationships/image" Target="../media/image105.jpg"/><Relationship Id="rId3" Type="http://schemas.openxmlformats.org/officeDocument/2006/relationships/image" Target="../media/image95.jpg"/><Relationship Id="rId7" Type="http://schemas.openxmlformats.org/officeDocument/2006/relationships/image" Target="../media/image99.jpg"/><Relationship Id="rId12" Type="http://schemas.openxmlformats.org/officeDocument/2006/relationships/image" Target="../media/image10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11" Type="http://schemas.openxmlformats.org/officeDocument/2006/relationships/image" Target="../media/image103.jpg"/><Relationship Id="rId5" Type="http://schemas.openxmlformats.org/officeDocument/2006/relationships/image" Target="../media/image97.jpg"/><Relationship Id="rId10" Type="http://schemas.openxmlformats.org/officeDocument/2006/relationships/image" Target="../media/image102.jpg"/><Relationship Id="rId4" Type="http://schemas.openxmlformats.org/officeDocument/2006/relationships/image" Target="../media/image96.jpg"/><Relationship Id="rId9" Type="http://schemas.openxmlformats.org/officeDocument/2006/relationships/image" Target="../media/image10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13" Type="http://schemas.openxmlformats.org/officeDocument/2006/relationships/image" Target="../media/image116.jpg"/><Relationship Id="rId3" Type="http://schemas.openxmlformats.org/officeDocument/2006/relationships/image" Target="../media/image106.png"/><Relationship Id="rId7" Type="http://schemas.openxmlformats.org/officeDocument/2006/relationships/image" Target="../media/image110.jpg"/><Relationship Id="rId12" Type="http://schemas.openxmlformats.org/officeDocument/2006/relationships/image" Target="../media/image1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11" Type="http://schemas.openxmlformats.org/officeDocument/2006/relationships/image" Target="../media/image114.jpg"/><Relationship Id="rId5" Type="http://schemas.openxmlformats.org/officeDocument/2006/relationships/image" Target="../media/image108.jpg"/><Relationship Id="rId15" Type="http://schemas.openxmlformats.org/officeDocument/2006/relationships/image" Target="../media/image118.jpg"/><Relationship Id="rId10" Type="http://schemas.openxmlformats.org/officeDocument/2006/relationships/image" Target="../media/image113.jpg"/><Relationship Id="rId4" Type="http://schemas.openxmlformats.org/officeDocument/2006/relationships/image" Target="../media/image107.jpg"/><Relationship Id="rId9" Type="http://schemas.openxmlformats.org/officeDocument/2006/relationships/image" Target="../media/image112.jpg"/><Relationship Id="rId14" Type="http://schemas.openxmlformats.org/officeDocument/2006/relationships/image" Target="../media/image11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g"/><Relationship Id="rId3" Type="http://schemas.openxmlformats.org/officeDocument/2006/relationships/image" Target="../media/image119.png"/><Relationship Id="rId7" Type="http://schemas.openxmlformats.org/officeDocument/2006/relationships/image" Target="../media/image1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g"/><Relationship Id="rId11" Type="http://schemas.openxmlformats.org/officeDocument/2006/relationships/image" Target="../media/image127.jpg"/><Relationship Id="rId5" Type="http://schemas.openxmlformats.org/officeDocument/2006/relationships/image" Target="../media/image121.jpg"/><Relationship Id="rId10" Type="http://schemas.openxmlformats.org/officeDocument/2006/relationships/image" Target="../media/image126.jpg"/><Relationship Id="rId4" Type="http://schemas.openxmlformats.org/officeDocument/2006/relationships/image" Target="../media/image120.jpg"/><Relationship Id="rId9" Type="http://schemas.openxmlformats.org/officeDocument/2006/relationships/image" Target="../media/image12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13" Type="http://schemas.openxmlformats.org/officeDocument/2006/relationships/image" Target="../media/image138.jpg"/><Relationship Id="rId3" Type="http://schemas.openxmlformats.org/officeDocument/2006/relationships/image" Target="../media/image128.jpg"/><Relationship Id="rId7" Type="http://schemas.openxmlformats.org/officeDocument/2006/relationships/image" Target="../media/image132.jpg"/><Relationship Id="rId12" Type="http://schemas.openxmlformats.org/officeDocument/2006/relationships/image" Target="../media/image1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g"/><Relationship Id="rId11" Type="http://schemas.openxmlformats.org/officeDocument/2006/relationships/image" Target="../media/image136.jpg"/><Relationship Id="rId5" Type="http://schemas.openxmlformats.org/officeDocument/2006/relationships/image" Target="../media/image130.jpg"/><Relationship Id="rId10" Type="http://schemas.openxmlformats.org/officeDocument/2006/relationships/image" Target="../media/image135.jpg"/><Relationship Id="rId4" Type="http://schemas.openxmlformats.org/officeDocument/2006/relationships/image" Target="../media/image129.jpg"/><Relationship Id="rId9" Type="http://schemas.openxmlformats.org/officeDocument/2006/relationships/image" Target="../media/image1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11" Type="http://schemas.openxmlformats.org/officeDocument/2006/relationships/image" Target="../media/image157.jpeg"/><Relationship Id="rId5" Type="http://schemas.openxmlformats.org/officeDocument/2006/relationships/image" Target="../media/image151.jpeg"/><Relationship Id="rId15" Type="http://schemas.openxmlformats.org/officeDocument/2006/relationships/image" Target="../media/image161.jpeg"/><Relationship Id="rId10" Type="http://schemas.openxmlformats.org/officeDocument/2006/relationships/image" Target="../media/image156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4.jpeg"/><Relationship Id="rId5" Type="http://schemas.openxmlformats.org/officeDocument/2006/relationships/image" Target="../media/image173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1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>
            <a:spLocks noGrp="1"/>
          </p:cNvSpPr>
          <p:nvPr>
            <p:ph type="ctrTitle"/>
          </p:nvPr>
        </p:nvSpPr>
        <p:spPr>
          <a:xfrm>
            <a:off x="0" y="995469"/>
            <a:ext cx="8525436" cy="333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</a:pPr>
            <a:r>
              <a:rPr lang="es-CO" sz="5400" b="1"/>
              <a:t>PLAN DE COMUNICACIONES GRUPO EMPRESARIAL LEON LEON E HIJOS SAS</a:t>
            </a:r>
            <a:endParaRPr sz="5400" b="1"/>
          </a:p>
        </p:txBody>
      </p:sp>
      <p:sp>
        <p:nvSpPr>
          <p:cNvPr id="145" name="Google Shape;145;p1"/>
          <p:cNvSpPr txBox="1"/>
          <p:nvPr/>
        </p:nvSpPr>
        <p:spPr>
          <a:xfrm>
            <a:off x="7878187" y="2991230"/>
            <a:ext cx="461285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TIBASOSA -DUITAMA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</a:t>
            </a:r>
            <a:endParaRPr sz="2800" b="1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5436" y="396104"/>
            <a:ext cx="3318356" cy="2267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959d3a878_0_9"/>
          <p:cNvSpPr txBox="1"/>
          <p:nvPr/>
        </p:nvSpPr>
        <p:spPr>
          <a:xfrm>
            <a:off x="6423266" y="72549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90" name="Google Shape;190;g13959d3a878_0_9"/>
          <p:cNvSpPr txBox="1"/>
          <p:nvPr/>
        </p:nvSpPr>
        <p:spPr>
          <a:xfrm>
            <a:off x="5696092" y="475117"/>
            <a:ext cx="68253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NOVIEMBRE</a:t>
            </a: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674AAC-2DFD-47A8-87A9-25812909E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461" y="1840907"/>
            <a:ext cx="2863788" cy="49661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D27475-228E-4F34-9952-82425127B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885" y="1840907"/>
            <a:ext cx="2863788" cy="49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7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959d3a878_0_9"/>
          <p:cNvSpPr txBox="1"/>
          <p:nvPr/>
        </p:nvSpPr>
        <p:spPr>
          <a:xfrm>
            <a:off x="6423266" y="72549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90" name="Google Shape;190;g13959d3a878_0_9"/>
          <p:cNvSpPr txBox="1"/>
          <p:nvPr/>
        </p:nvSpPr>
        <p:spPr>
          <a:xfrm>
            <a:off x="5696092" y="475117"/>
            <a:ext cx="68253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DICIEMBRE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777198-D1CD-4072-ABD0-E7480C0D0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482" y="1755648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14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"/>
          <p:cNvSpPr txBox="1"/>
          <p:nvPr/>
        </p:nvSpPr>
        <p:spPr>
          <a:xfrm>
            <a:off x="6529189" y="224172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00" name="Google Shape;200;p4"/>
          <p:cNvSpPr txBox="1"/>
          <p:nvPr/>
        </p:nvSpPr>
        <p:spPr>
          <a:xfrm>
            <a:off x="6392777" y="692832"/>
            <a:ext cx="68254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ENERO 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9760" y="1853001"/>
            <a:ext cx="2907035" cy="463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"/>
          <p:cNvPicPr preferRelativeResize="0"/>
          <p:nvPr/>
        </p:nvPicPr>
        <p:blipFill rotWithShape="1">
          <a:blip r:embed="rId4">
            <a:alphaModFix/>
          </a:blip>
          <a:srcRect t="21322" b="6244"/>
          <a:stretch/>
        </p:blipFill>
        <p:spPr>
          <a:xfrm>
            <a:off x="5001471" y="1853002"/>
            <a:ext cx="2414801" cy="463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948" y="1853002"/>
            <a:ext cx="2554155" cy="4632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"/>
          <p:cNvSpPr txBox="1"/>
          <p:nvPr/>
        </p:nvSpPr>
        <p:spPr>
          <a:xfrm>
            <a:off x="6437780" y="362835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09" name="Google Shape;209;p5"/>
          <p:cNvSpPr txBox="1"/>
          <p:nvPr/>
        </p:nvSpPr>
        <p:spPr>
          <a:xfrm>
            <a:off x="5942834" y="808947"/>
            <a:ext cx="68254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FEBRERO </a:t>
            </a:r>
            <a:endParaRPr/>
          </a:p>
        </p:txBody>
      </p:sp>
      <p:pic>
        <p:nvPicPr>
          <p:cNvPr id="210" name="Google Shape;21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800" y="2041241"/>
            <a:ext cx="2955955" cy="424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6134" y="2041225"/>
            <a:ext cx="2955953" cy="424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4474" y="2071473"/>
            <a:ext cx="2185419" cy="418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5"/>
          <p:cNvPicPr preferRelativeResize="0"/>
          <p:nvPr/>
        </p:nvPicPr>
        <p:blipFill rotWithShape="1">
          <a:blip r:embed="rId6">
            <a:alphaModFix/>
          </a:blip>
          <a:srcRect t="13817"/>
          <a:stretch/>
        </p:blipFill>
        <p:spPr>
          <a:xfrm>
            <a:off x="8792270" y="2041257"/>
            <a:ext cx="2572404" cy="4248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3959d3a878_0_18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19" name="Google Shape;219;g13959d3a878_0_18"/>
          <p:cNvSpPr txBox="1"/>
          <p:nvPr/>
        </p:nvSpPr>
        <p:spPr>
          <a:xfrm>
            <a:off x="5900057" y="482283"/>
            <a:ext cx="6825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MARZO</a:t>
            </a:r>
            <a:endParaRPr/>
          </a:p>
        </p:txBody>
      </p:sp>
      <p:pic>
        <p:nvPicPr>
          <p:cNvPr id="220" name="Google Shape;220;g13959d3a878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286" y="1251724"/>
            <a:ext cx="2177144" cy="290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13959d3a878_0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6289" y="1251725"/>
            <a:ext cx="2177142" cy="290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13959d3a878_0_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8800" y="1238625"/>
            <a:ext cx="2129501" cy="290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13959d3a878_0_18"/>
          <p:cNvPicPr preferRelativeResize="0"/>
          <p:nvPr/>
        </p:nvPicPr>
        <p:blipFill rotWithShape="1">
          <a:blip r:embed="rId6">
            <a:alphaModFix/>
          </a:blip>
          <a:srcRect t="11637"/>
          <a:stretch/>
        </p:blipFill>
        <p:spPr>
          <a:xfrm>
            <a:off x="7403667" y="1231879"/>
            <a:ext cx="1789114" cy="281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13959d3a878_0_18"/>
          <p:cNvPicPr preferRelativeResize="0"/>
          <p:nvPr/>
        </p:nvPicPr>
        <p:blipFill rotWithShape="1">
          <a:blip r:embed="rId7">
            <a:alphaModFix/>
          </a:blip>
          <a:srcRect t="7028"/>
          <a:stretch/>
        </p:blipFill>
        <p:spPr>
          <a:xfrm>
            <a:off x="9358150" y="1231875"/>
            <a:ext cx="1703399" cy="281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3959d3a878_0_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08800" y="4377866"/>
            <a:ext cx="1789100" cy="238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3959d3a878_0_35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31" name="Google Shape;231;g13959d3a878_0_35"/>
          <p:cNvSpPr txBox="1"/>
          <p:nvPr/>
        </p:nvSpPr>
        <p:spPr>
          <a:xfrm>
            <a:off x="5900057" y="632383"/>
            <a:ext cx="6825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ABRIL</a:t>
            </a:r>
            <a:endParaRPr/>
          </a:p>
        </p:txBody>
      </p:sp>
      <p:pic>
        <p:nvPicPr>
          <p:cNvPr id="232" name="Google Shape;232;g13959d3a878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38" y="2155375"/>
            <a:ext cx="1780700" cy="34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13959d3a878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9787" y="2239943"/>
            <a:ext cx="1693100" cy="326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3959d3a878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2786" y="2239942"/>
            <a:ext cx="1693100" cy="326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13959d3a878_0_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41586" y="2155375"/>
            <a:ext cx="2538976" cy="343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13959d3a878_0_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77437" y="2239942"/>
            <a:ext cx="1922608" cy="326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3959d3a878_0_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57475" y="2299901"/>
            <a:ext cx="1780701" cy="3148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3959d3a878_0_59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43" name="Google Shape;243;g13959d3a878_0_59"/>
          <p:cNvSpPr txBox="1"/>
          <p:nvPr/>
        </p:nvSpPr>
        <p:spPr>
          <a:xfrm>
            <a:off x="5206661" y="482275"/>
            <a:ext cx="6004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MAYO</a:t>
            </a:r>
            <a:endParaRPr/>
          </a:p>
        </p:txBody>
      </p:sp>
      <p:pic>
        <p:nvPicPr>
          <p:cNvPr id="244" name="Google Shape;244;g13959d3a878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75" y="1598368"/>
            <a:ext cx="1402106" cy="283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3959d3a878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9587" y="1598370"/>
            <a:ext cx="1402104" cy="283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3959d3a878_0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5082" y="1598370"/>
            <a:ext cx="1402104" cy="283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13959d3a878_0_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9807" y="1186919"/>
            <a:ext cx="2050044" cy="283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13959d3a878_0_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46474" y="1186909"/>
            <a:ext cx="1835927" cy="283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13959d3a878_0_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55199" y="1186917"/>
            <a:ext cx="1835933" cy="28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3959d3a878_0_59"/>
          <p:cNvPicPr preferRelativeResize="0"/>
          <p:nvPr/>
        </p:nvPicPr>
        <p:blipFill rotWithShape="1">
          <a:blip r:embed="rId9">
            <a:alphaModFix/>
          </a:blip>
          <a:srcRect r="17143"/>
          <a:stretch/>
        </p:blipFill>
        <p:spPr>
          <a:xfrm>
            <a:off x="10282400" y="1186913"/>
            <a:ext cx="1835924" cy="283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3959d3a878_0_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46126" y="3924215"/>
            <a:ext cx="1835925" cy="2815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965d65fa6_1_5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57" name="Google Shape;257;g13965d65fa6_1_5"/>
          <p:cNvSpPr txBox="1"/>
          <p:nvPr/>
        </p:nvSpPr>
        <p:spPr>
          <a:xfrm>
            <a:off x="5206661" y="482275"/>
            <a:ext cx="6004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JUNIO</a:t>
            </a:r>
            <a:endParaRPr/>
          </a:p>
        </p:txBody>
      </p:sp>
      <p:pic>
        <p:nvPicPr>
          <p:cNvPr id="258" name="Google Shape;258;g13965d65fa6_1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23732"/>
            <a:ext cx="1827040" cy="355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13965d65fa6_1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059" y="2023735"/>
            <a:ext cx="1827026" cy="3555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13965d65fa6_1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2001" y="1900650"/>
            <a:ext cx="1827040" cy="380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3965d65fa6_1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9925" y="1900650"/>
            <a:ext cx="1646912" cy="380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13965d65fa6_1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40500" y="2023729"/>
            <a:ext cx="1904079" cy="355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13965d65fa6_1_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04161" y="1900650"/>
            <a:ext cx="2287838" cy="380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3965d65fa6_1_24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69" name="Google Shape;269;g13965d65fa6_1_24"/>
          <p:cNvSpPr txBox="1"/>
          <p:nvPr/>
        </p:nvSpPr>
        <p:spPr>
          <a:xfrm>
            <a:off x="5206661" y="482275"/>
            <a:ext cx="6004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JULIO</a:t>
            </a:r>
            <a:endParaRPr/>
          </a:p>
        </p:txBody>
      </p:sp>
      <p:pic>
        <p:nvPicPr>
          <p:cNvPr id="270" name="Google Shape;270;g13965d65fa6_1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1789"/>
            <a:ext cx="1498442" cy="286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13965d65fa6_1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442" y="1251775"/>
            <a:ext cx="1498442" cy="286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13965d65fa6_1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6888" y="1274748"/>
            <a:ext cx="1888505" cy="281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13965d65fa6_1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2443" y="1274761"/>
            <a:ext cx="1888505" cy="281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13965d65fa6_1_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1505" y="1251787"/>
            <a:ext cx="1888517" cy="282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13965d65fa6_1_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5400" y="1251787"/>
            <a:ext cx="1888517" cy="282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13965d65fa6_1_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74625" y="4114800"/>
            <a:ext cx="1998599" cy="27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13965d65fa6_1_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39925" y="4114800"/>
            <a:ext cx="1888526" cy="27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13965d65fa6_1_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546100" y="1251775"/>
            <a:ext cx="1645900" cy="281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3965d65fa6_1_35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cumpleañeros-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84" name="Google Shape;284;g13965d65fa6_1_35"/>
          <p:cNvSpPr txBox="1"/>
          <p:nvPr/>
        </p:nvSpPr>
        <p:spPr>
          <a:xfrm>
            <a:off x="5206660" y="482275"/>
            <a:ext cx="6985339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AGOSTO</a:t>
            </a:r>
            <a:endParaRPr dirty="0"/>
          </a:p>
        </p:txBody>
      </p:sp>
      <p:pic>
        <p:nvPicPr>
          <p:cNvPr id="285" name="Google Shape;285;g13965d65fa6_1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512" y="1404913"/>
            <a:ext cx="1938102" cy="249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13965d65fa6_1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0133" y="1404912"/>
            <a:ext cx="1721499" cy="243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13965d65fa6_1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8731" y="1404912"/>
            <a:ext cx="1572485" cy="2494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13965d65fa6_1_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0133" y="3840480"/>
            <a:ext cx="1721500" cy="27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13965d65fa6_1_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8512" y="3899251"/>
            <a:ext cx="1938104" cy="27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13965d65fa6_1_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08731" y="3899251"/>
            <a:ext cx="1572485" cy="267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13965d65fa6_1_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08314" y="2531350"/>
            <a:ext cx="2032250" cy="273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/>
          <p:nvPr/>
        </p:nvSpPr>
        <p:spPr>
          <a:xfrm>
            <a:off x="6423266" y="72549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52" name="Google Shape;152;p2"/>
          <p:cNvSpPr txBox="1"/>
          <p:nvPr/>
        </p:nvSpPr>
        <p:spPr>
          <a:xfrm>
            <a:off x="5696092" y="475117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ENERO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53" name="Google Shape;15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9469" y="1921675"/>
            <a:ext cx="2508607" cy="4452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af735de728_0_0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cumpleañeros-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97" name="Google Shape;297;g1af735de728_0_0"/>
          <p:cNvSpPr txBox="1"/>
          <p:nvPr/>
        </p:nvSpPr>
        <p:spPr>
          <a:xfrm>
            <a:off x="4479878" y="632365"/>
            <a:ext cx="7753448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SEPTIEMBRE</a:t>
            </a:r>
            <a:endParaRPr dirty="0"/>
          </a:p>
        </p:txBody>
      </p:sp>
      <p:pic>
        <p:nvPicPr>
          <p:cNvPr id="298" name="Google Shape;298;g1af735de72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957680" y="954036"/>
            <a:ext cx="2625300" cy="393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1af735de72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993115" y="3526687"/>
            <a:ext cx="2342650" cy="395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1af735de72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077059" y="3526700"/>
            <a:ext cx="2342650" cy="395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1af735de728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8860246" y="3858652"/>
            <a:ext cx="2342650" cy="328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af735de728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4946093" y="904201"/>
            <a:ext cx="2625300" cy="403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1af735de728_0_0"/>
          <p:cNvPicPr preferRelativeResize="0"/>
          <p:nvPr/>
        </p:nvPicPr>
        <p:blipFill rotWithShape="1">
          <a:blip r:embed="rId8">
            <a:alphaModFix/>
          </a:blip>
          <a:srcRect t="39979" r="30709"/>
          <a:stretch/>
        </p:blipFill>
        <p:spPr>
          <a:xfrm>
            <a:off x="8387998" y="1610675"/>
            <a:ext cx="1488052" cy="26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1af735de728_0_0"/>
          <p:cNvPicPr preferRelativeResize="0"/>
          <p:nvPr/>
        </p:nvPicPr>
        <p:blipFill rotWithShape="1">
          <a:blip r:embed="rId9">
            <a:alphaModFix/>
          </a:blip>
          <a:srcRect t="39514"/>
          <a:stretch/>
        </p:blipFill>
        <p:spPr>
          <a:xfrm>
            <a:off x="9876050" y="1610674"/>
            <a:ext cx="2091800" cy="2610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af735de728_0_17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cumpleañeros-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10" name="Google Shape;310;g1af735de728_0_17"/>
          <p:cNvSpPr txBox="1"/>
          <p:nvPr/>
        </p:nvSpPr>
        <p:spPr>
          <a:xfrm>
            <a:off x="5206648" y="482275"/>
            <a:ext cx="6985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OCTUBRE</a:t>
            </a:r>
            <a:endParaRPr/>
          </a:p>
        </p:txBody>
      </p:sp>
      <p:pic>
        <p:nvPicPr>
          <p:cNvPr id="311" name="Google Shape;311;g1af735de728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908397" y="1992897"/>
            <a:ext cx="1869989" cy="380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1af735de728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990259" y="204769"/>
            <a:ext cx="1706267" cy="38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1af735de728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6474" y="1686685"/>
            <a:ext cx="2307942" cy="410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1af735de728_0_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908397" y="3862884"/>
            <a:ext cx="1869988" cy="380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1af735de728_0_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6000" y="1660026"/>
            <a:ext cx="2214050" cy="4102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af735de728_0_31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cumpleañeros-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21" name="Google Shape;321;g1af735de728_0_31"/>
          <p:cNvSpPr txBox="1"/>
          <p:nvPr/>
        </p:nvSpPr>
        <p:spPr>
          <a:xfrm>
            <a:off x="5206648" y="482275"/>
            <a:ext cx="6985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NOVIEMBRE</a:t>
            </a:r>
            <a:endParaRPr/>
          </a:p>
        </p:txBody>
      </p:sp>
      <p:pic>
        <p:nvPicPr>
          <p:cNvPr id="322" name="Google Shape;322;g1af735de728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27" y="2340723"/>
            <a:ext cx="1843775" cy="37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1af735de728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930242" y="1895201"/>
            <a:ext cx="2563623" cy="486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1af735de728_0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8802" y="2416197"/>
            <a:ext cx="2589465" cy="372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1af735de728_0_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1167" y="2491672"/>
            <a:ext cx="1647512" cy="364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af735de728_0_31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cumpleañeros-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21" name="Google Shape;321;g1af735de728_0_31"/>
          <p:cNvSpPr txBox="1"/>
          <p:nvPr/>
        </p:nvSpPr>
        <p:spPr>
          <a:xfrm>
            <a:off x="5206648" y="482275"/>
            <a:ext cx="6985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DICIEMBRE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3334DE-7F75-48B7-81D5-9AC3B32DE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2" y="2578101"/>
            <a:ext cx="2217335" cy="37010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9F335B-4BE7-4356-9D68-EC2E61FAA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933" y="2578101"/>
            <a:ext cx="2217335" cy="37010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C4B56D1-CBC8-4E19-9506-55D8E8209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665" y="2578101"/>
            <a:ext cx="2217335" cy="37010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546E9D9-8607-4F31-AE04-8207E4026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675" y="2578101"/>
            <a:ext cx="2217335" cy="370108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CF3BD59-5D70-4ACD-9CC6-623D5A0DB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9670" y="2578101"/>
            <a:ext cx="2217335" cy="370108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0F7DB24-C47F-4C9F-AB6F-051D18D3C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4665" y="2578101"/>
            <a:ext cx="2217335" cy="370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75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41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81" name="Google Shape;1081;p41"/>
          <p:cNvSpPr txBox="1"/>
          <p:nvPr/>
        </p:nvSpPr>
        <p:spPr>
          <a:xfrm>
            <a:off x="3024761" y="1373093"/>
            <a:ext cx="436418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82" name="Google Shape;1082;p41"/>
          <p:cNvSpPr txBox="1"/>
          <p:nvPr/>
        </p:nvSpPr>
        <p:spPr>
          <a:xfrm>
            <a:off x="6096000" y="534059"/>
            <a:ext cx="828482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MUJER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083" name="Google Shape;108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9109" y="1596304"/>
            <a:ext cx="3566147" cy="477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43" y="1596572"/>
            <a:ext cx="5496149" cy="477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05993" y="1599860"/>
            <a:ext cx="2773116" cy="477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13921b0e684_0_206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91" name="Google Shape;1091;g13921b0e684_0_206"/>
          <p:cNvSpPr txBox="1"/>
          <p:nvPr/>
        </p:nvSpPr>
        <p:spPr>
          <a:xfrm>
            <a:off x="3024761" y="1373093"/>
            <a:ext cx="436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92" name="Google Shape;1092;g13921b0e684_0_206"/>
          <p:cNvSpPr txBox="1"/>
          <p:nvPr/>
        </p:nvSpPr>
        <p:spPr>
          <a:xfrm>
            <a:off x="6017625" y="111009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MADRE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093" name="Google Shape;1093;g13921b0e684_0_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4187" y="1001515"/>
            <a:ext cx="5995874" cy="574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5308d0d4fc_0_22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111" name="Google Shape;1111;g15308d0d4fc_0_22"/>
          <p:cNvSpPr txBox="1"/>
          <p:nvPr/>
        </p:nvSpPr>
        <p:spPr>
          <a:xfrm>
            <a:off x="3024761" y="1373093"/>
            <a:ext cx="436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112" name="Google Shape;1112;g15308d0d4fc_0_22"/>
          <p:cNvSpPr txBox="1"/>
          <p:nvPr/>
        </p:nvSpPr>
        <p:spPr>
          <a:xfrm>
            <a:off x="5891225" y="238427"/>
            <a:ext cx="53754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6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VIRGEN DEL CARMEN </a:t>
            </a:r>
            <a:endParaRPr sz="26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113" name="Google Shape;1113;g15308d0d4fc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26" y="4023402"/>
            <a:ext cx="1954700" cy="276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g15308d0d4fc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250" y="1271381"/>
            <a:ext cx="1947076" cy="275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g15308d0d4fc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4418" y="1373093"/>
            <a:ext cx="1916117" cy="2664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g15308d0d4fc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91492" y="2641984"/>
            <a:ext cx="1954710" cy="27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g15308d0d4fc_0_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4158" y="4023387"/>
            <a:ext cx="1947074" cy="27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g15308d0d4fc_0_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6194" y="4023387"/>
            <a:ext cx="1947074" cy="27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g15308d0d4fc_0_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03056" y="4023388"/>
            <a:ext cx="1947074" cy="27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g15308d0d4fc_0_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57207" y="4023389"/>
            <a:ext cx="1947074" cy="27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g15308d0d4fc_0_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42366" y="1271380"/>
            <a:ext cx="1961916" cy="275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g15308d0d4fc_0_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03057" y="1260584"/>
            <a:ext cx="1947074" cy="27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g15308d0d4fc_0_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19265" y="1268222"/>
            <a:ext cx="1916117" cy="2755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42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129" name="Google Shape;1129;p42"/>
          <p:cNvSpPr txBox="1"/>
          <p:nvPr/>
        </p:nvSpPr>
        <p:spPr>
          <a:xfrm>
            <a:off x="6368159" y="116132"/>
            <a:ext cx="828482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DEL HOMBRE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130" name="Google Shape;113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0697" y="1507989"/>
            <a:ext cx="2477633" cy="247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0579" y="4527082"/>
            <a:ext cx="2774691" cy="196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42"/>
          <p:cNvPicPr preferRelativeResize="0"/>
          <p:nvPr/>
        </p:nvPicPr>
        <p:blipFill rotWithShape="1">
          <a:blip r:embed="rId5">
            <a:alphaModFix/>
          </a:blip>
          <a:srcRect l="17684" r="23758"/>
          <a:stretch/>
        </p:blipFill>
        <p:spPr>
          <a:xfrm>
            <a:off x="390018" y="1438533"/>
            <a:ext cx="2406359" cy="232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9911" y="1439689"/>
            <a:ext cx="1495140" cy="232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34134" y="1466185"/>
            <a:ext cx="1350353" cy="231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7888" y="1441334"/>
            <a:ext cx="1571812" cy="232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54195" y="4019230"/>
            <a:ext cx="2121179" cy="252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70801" y="4025499"/>
            <a:ext cx="1590884" cy="252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4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0255" y="4019230"/>
            <a:ext cx="2121179" cy="252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4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25799" y="4019230"/>
            <a:ext cx="1684720" cy="252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4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603218" y="1466184"/>
            <a:ext cx="1395130" cy="2296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4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120666" y="4025498"/>
            <a:ext cx="1590885" cy="251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4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922458" y="1466183"/>
            <a:ext cx="1350353" cy="2296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15308d0d4fc_0_52"/>
          <p:cNvSpPr txBox="1"/>
          <p:nvPr/>
        </p:nvSpPr>
        <p:spPr>
          <a:xfrm>
            <a:off x="6368159" y="116132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DEL PADRE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148" name="Google Shape;1148;g15308d0d4fc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1075" y="1021325"/>
            <a:ext cx="3396624" cy="302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g15308d0d4fc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925" y="4160200"/>
            <a:ext cx="2091300" cy="26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g15308d0d4fc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5825" y="4160200"/>
            <a:ext cx="1851351" cy="26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g15308d0d4fc_0_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7224" y="4160188"/>
            <a:ext cx="1998600" cy="26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g15308d0d4fc_0_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660" y="1378225"/>
            <a:ext cx="4284568" cy="266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g15308d0d4fc_0_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7393" y="4160188"/>
            <a:ext cx="1807551" cy="266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g15308d0d4fc_0_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84943" y="4199800"/>
            <a:ext cx="1807551" cy="266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g15308d0d4fc_0_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76534" y="4199800"/>
            <a:ext cx="2410068" cy="266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g15308d0d4fc_0_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95172" y="1378225"/>
            <a:ext cx="3658899" cy="266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15308d0b615_0_33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162" name="Google Shape;1162;g15308d0b615_0_33"/>
          <p:cNvSpPr txBox="1"/>
          <p:nvPr/>
        </p:nvSpPr>
        <p:spPr>
          <a:xfrm>
            <a:off x="6368159" y="116132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FIESTA ANUAL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163" name="Google Shape;1163;g15308d0b615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47" y="1295001"/>
            <a:ext cx="2618931" cy="175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g15308d0b615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5347" y="1294459"/>
            <a:ext cx="2354965" cy="1755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g15308d0b615_0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0758" y="1294450"/>
            <a:ext cx="2601380" cy="175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g15308d0b615_0_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986" y="4853683"/>
            <a:ext cx="2618931" cy="19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g15308d0b615_0_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8964" y="4870883"/>
            <a:ext cx="2618931" cy="19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g15308d0b615_0_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72162" y="4853683"/>
            <a:ext cx="2618931" cy="19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g15308d0b615_0_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43570" y="4853683"/>
            <a:ext cx="2509176" cy="19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g15308d0b615_0_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02672" y="1294450"/>
            <a:ext cx="4689328" cy="355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g15308d0b615_0_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2987" y="3052947"/>
            <a:ext cx="2591842" cy="1804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g15308d0b615_0_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55347" y="3066191"/>
            <a:ext cx="2511509" cy="1804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g15308d0b615_0_3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78419" y="3051352"/>
            <a:ext cx="2444836" cy="1869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"/>
          <p:cNvSpPr txBox="1"/>
          <p:nvPr/>
        </p:nvSpPr>
        <p:spPr>
          <a:xfrm>
            <a:off x="6423266" y="72549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59" name="Google Shape;159;p3"/>
          <p:cNvSpPr txBox="1"/>
          <p:nvPr/>
        </p:nvSpPr>
        <p:spPr>
          <a:xfrm>
            <a:off x="5696092" y="475117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Marzo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60" name="Google Shape;16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2627" y="1921667"/>
            <a:ext cx="3399026" cy="453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921667"/>
            <a:ext cx="3399026" cy="4532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5308d0b615_0_33"/>
          <p:cNvSpPr txBox="1"/>
          <p:nvPr/>
        </p:nvSpPr>
        <p:spPr>
          <a:xfrm>
            <a:off x="6944356" y="241393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HALLOWEEN  </a:t>
            </a:r>
            <a:endParaRPr lang="es-CO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98EBA060-7FF2-483A-8065-B7CB8F8BE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814" y="1397585"/>
            <a:ext cx="3817996" cy="244324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7C2BB7EB-D94A-44A6-B594-8226C5542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683" y="1397585"/>
            <a:ext cx="3817996" cy="244324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D72D055-85B2-4C3A-B7D2-0EF20B191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945" y="1397585"/>
            <a:ext cx="3817996" cy="244324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8F88C8AA-2AA1-4E6D-9AAE-34B7A1FF2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4555" y="3840825"/>
            <a:ext cx="3817996" cy="244324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55698B1-82C5-4ABF-AD73-0DECDABCD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835" y="3840825"/>
            <a:ext cx="3817996" cy="244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19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5308d0b615_0_33"/>
          <p:cNvSpPr txBox="1"/>
          <p:nvPr/>
        </p:nvSpPr>
        <p:spPr>
          <a:xfrm>
            <a:off x="4921152" y="228199"/>
            <a:ext cx="82848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EUCARISTIA INCIO DE TEMPOARADA NAVIDEÑA</a:t>
            </a:r>
            <a:endParaRPr lang="es-CO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586E13-1C77-4248-99B1-91014E77B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86" y="2028278"/>
            <a:ext cx="2501252" cy="47328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6D72DBE-BD70-437F-866C-A02F218FF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938522" y="1044058"/>
            <a:ext cx="2513066" cy="41882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BCBC3C-2602-4194-A574-81AF5BDEF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112657" y="3394621"/>
            <a:ext cx="2513068" cy="41882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286E4E-C860-462B-8EC0-08D8FD728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112659" y="1044058"/>
            <a:ext cx="2513066" cy="418821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4B10ED-872A-41A3-87FA-FA897A27D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938520" y="3394622"/>
            <a:ext cx="2513064" cy="418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5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5308d0b615_0_33"/>
          <p:cNvSpPr txBox="1"/>
          <p:nvPr/>
        </p:nvSpPr>
        <p:spPr>
          <a:xfrm>
            <a:off x="4908626" y="303356"/>
            <a:ext cx="82848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ENTREGA DE ANCHETAS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NAVIDEÑAS</a:t>
            </a: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AA9D58-8B7C-4ED5-9284-8EA73080A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53" y="1925370"/>
            <a:ext cx="2572823" cy="16549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8D45955-756C-49B7-A6AB-7DBD5DB8C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0" y="3580305"/>
            <a:ext cx="3090018" cy="1737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8A88CAE-5052-4287-A973-46FFA4047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799" y="3556869"/>
            <a:ext cx="2942109" cy="170773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5749282-4D50-4778-B1F7-466A35643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419" y="3556868"/>
            <a:ext cx="2206581" cy="165493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D928245-42FE-499B-A2EE-37C0BE01A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036" y="3556868"/>
            <a:ext cx="2206581" cy="165493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E5A5052-53BE-4DF3-888A-B65157B9E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9" y="3556869"/>
            <a:ext cx="2206581" cy="165493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89949AF-3989-4B4F-86A0-08301AD96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4367" y="5126444"/>
            <a:ext cx="2206581" cy="165493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30BC2CE-AC6E-4C54-8A43-96FD367719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8771" y="5126445"/>
            <a:ext cx="2206581" cy="165493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3493115-A1A8-4A68-B52D-11B90D79ED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9303" y="5126445"/>
            <a:ext cx="2206581" cy="165493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ED4C697-0F6C-4FBD-9251-BC754614F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6504" y="5109118"/>
            <a:ext cx="2206581" cy="165493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89D7E45-C33E-451C-9D9D-A23EE86299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3705" y="5084393"/>
            <a:ext cx="2206581" cy="165493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B124FCFD-F85E-4599-8DA6-3B0BDC31B4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19" y="5109119"/>
            <a:ext cx="2206581" cy="165493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0363C0D-73B0-4520-9C61-88597DC0C7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2316" y="1916394"/>
            <a:ext cx="2206310" cy="165473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E8C75F9-AA13-4644-A19A-6A2A17CA54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2077" y="1925370"/>
            <a:ext cx="2145216" cy="1608912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96521BA8-D58B-4DA6-A8EB-086B293051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7293" y="1913517"/>
            <a:ext cx="2206311" cy="165473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8CB4BE3-4693-44F6-AC0D-EC15D86230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46122" y="1925370"/>
            <a:ext cx="2214986" cy="166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75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5308d0b615_0_33"/>
          <p:cNvSpPr txBox="1"/>
          <p:nvPr/>
        </p:nvSpPr>
        <p:spPr>
          <a:xfrm>
            <a:off x="4908626" y="111422"/>
            <a:ext cx="82848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COMPARTIR DESAYUNOS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NAVIDEÑOS</a:t>
            </a:r>
            <a:endParaRPr lang="es-CO"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C85E04-F085-43AF-9A4F-1DC54ABEC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611" y="1476184"/>
            <a:ext cx="1916176" cy="25549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EDF166D-EC59-44A5-B6BD-D564A2462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032" y="4023359"/>
            <a:ext cx="1969912" cy="27232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3FCE1D-58B9-4537-9F2C-6BEC0D314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114" y="3853310"/>
            <a:ext cx="3924557" cy="294341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B7CE335-6C68-4041-BBE7-6A57CCD77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85" y="1476184"/>
            <a:ext cx="2049785" cy="255490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78833CF-992A-4204-80F8-C52421A3A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15" y="4023359"/>
            <a:ext cx="2042414" cy="272321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E175FEA-4A7B-4734-A89C-831344A2FE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6367" y="1476185"/>
            <a:ext cx="1916176" cy="255490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0F1F722-093A-4F04-8587-2A352C96DC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6366" y="4023359"/>
            <a:ext cx="1923591" cy="272321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8530896-0467-49C6-8E6B-F978443C3F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9957" y="1476184"/>
            <a:ext cx="3251197" cy="243839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BFEBD662-1EAA-4F44-824F-6C32D1DE1B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8700" y="3914582"/>
            <a:ext cx="2042414" cy="283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7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5308d0b615_0_33"/>
          <p:cNvSpPr txBox="1"/>
          <p:nvPr/>
        </p:nvSpPr>
        <p:spPr>
          <a:xfrm>
            <a:off x="5237810" y="318686"/>
            <a:ext cx="8284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MENSAJE FIN DE AÑO</a:t>
            </a:r>
            <a:endParaRPr lang="es-CO"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2" name="WhatsApp Video 2023-02-01 at 5.54.03 PM">
            <a:hlinkClick r:id="" action="ppaction://media"/>
            <a:extLst>
              <a:ext uri="{FF2B5EF4-FFF2-40B4-BE49-F238E27FC236}">
                <a16:creationId xmlns:a16="http://schemas.microsoft.com/office/drawing/2014/main" id="{FDB96709-20DD-4A04-B48F-5FBB01D7CF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9674" y="1829900"/>
            <a:ext cx="4154881" cy="41548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6822A6-382C-4CBD-840C-80F8F4C81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13" y="1829902"/>
            <a:ext cx="1919198" cy="41548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8E51E0-AC40-4D3E-97ED-1DC90BD70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2111" y="1829902"/>
            <a:ext cx="1932169" cy="41829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D0188E7-285E-41E7-B9FD-E7C56718BA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1763" y="1829901"/>
            <a:ext cx="1932169" cy="41829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3B51D6D-671C-4B53-B7F1-6BDF39D2B5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1415" y="1829900"/>
            <a:ext cx="1932169" cy="41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5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959d3a878_0_0"/>
          <p:cNvSpPr txBox="1"/>
          <p:nvPr/>
        </p:nvSpPr>
        <p:spPr>
          <a:xfrm>
            <a:off x="6423266" y="72549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67" name="Google Shape;167;g13959d3a878_0_0"/>
          <p:cNvSpPr txBox="1"/>
          <p:nvPr/>
        </p:nvSpPr>
        <p:spPr>
          <a:xfrm>
            <a:off x="5696092" y="475117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ABRIL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68" name="Google Shape;168;g13959d3a87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632" y="1499615"/>
            <a:ext cx="3866460" cy="5191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3965d65fa6_1_71"/>
          <p:cNvSpPr txBox="1"/>
          <p:nvPr/>
        </p:nvSpPr>
        <p:spPr>
          <a:xfrm>
            <a:off x="6423266" y="72549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74" name="Google Shape;174;g13965d65fa6_1_71"/>
          <p:cNvSpPr txBox="1"/>
          <p:nvPr/>
        </p:nvSpPr>
        <p:spPr>
          <a:xfrm>
            <a:off x="5696092" y="475117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JUNIO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75" name="Google Shape;175;g13965d65fa6_1_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6275" y="1976441"/>
            <a:ext cx="2605041" cy="463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13965d65fa6_1_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3714" y="1976441"/>
            <a:ext cx="2605041" cy="4631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965d65fa6_1_63"/>
          <p:cNvSpPr txBox="1"/>
          <p:nvPr/>
        </p:nvSpPr>
        <p:spPr>
          <a:xfrm>
            <a:off x="6423266" y="72549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82" name="Google Shape;182;g13965d65fa6_1_63"/>
          <p:cNvSpPr txBox="1"/>
          <p:nvPr/>
        </p:nvSpPr>
        <p:spPr>
          <a:xfrm>
            <a:off x="5696092" y="475117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AGOSTO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83" name="Google Shape;183;g13965d65fa6_1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275" y="1548925"/>
            <a:ext cx="2843073" cy="505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959d3a878_0_9"/>
          <p:cNvSpPr txBox="1"/>
          <p:nvPr/>
        </p:nvSpPr>
        <p:spPr>
          <a:xfrm>
            <a:off x="6423266" y="72549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90" name="Google Shape;190;g13959d3a878_0_9"/>
          <p:cNvSpPr txBox="1"/>
          <p:nvPr/>
        </p:nvSpPr>
        <p:spPr>
          <a:xfrm>
            <a:off x="5696092" y="475117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MAYO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91" name="Google Shape;191;g13959d3a878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795" y="1951557"/>
            <a:ext cx="2748786" cy="475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13959d3a878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954" y="1951557"/>
            <a:ext cx="2647774" cy="475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13959d3a878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7101" y="1922025"/>
            <a:ext cx="2647775" cy="478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13959d3a878_0_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0249" y="1951557"/>
            <a:ext cx="2649065" cy="4759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959d3a878_0_9"/>
          <p:cNvSpPr txBox="1"/>
          <p:nvPr/>
        </p:nvSpPr>
        <p:spPr>
          <a:xfrm>
            <a:off x="6423266" y="72549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90" name="Google Shape;190;g13959d3a878_0_9"/>
          <p:cNvSpPr txBox="1"/>
          <p:nvPr/>
        </p:nvSpPr>
        <p:spPr>
          <a:xfrm>
            <a:off x="5696092" y="475117"/>
            <a:ext cx="68253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JULIO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20E1DC-33C4-4B50-8983-4382C9367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981" y="1365504"/>
            <a:ext cx="2927619" cy="520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63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959d3a878_0_9"/>
          <p:cNvSpPr txBox="1"/>
          <p:nvPr/>
        </p:nvSpPr>
        <p:spPr>
          <a:xfrm>
            <a:off x="6423266" y="72549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90" name="Google Shape;190;g13959d3a878_0_9"/>
          <p:cNvSpPr txBox="1"/>
          <p:nvPr/>
        </p:nvSpPr>
        <p:spPr>
          <a:xfrm>
            <a:off x="5696092" y="475117"/>
            <a:ext cx="68253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SEPTIEMBRE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7D2886-ED4E-438F-82B5-D5E1A7274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174" y="1921626"/>
            <a:ext cx="3384918" cy="45132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946C485-15AC-4ECD-B01A-7AD60A55B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902" y="1921626"/>
            <a:ext cx="3384918" cy="45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13646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146</Words>
  <Application>Microsoft Office PowerPoint</Application>
  <PresentationFormat>Panorámica</PresentationFormat>
  <Paragraphs>71</Paragraphs>
  <Slides>34</Slides>
  <Notes>34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Federo</vt:lpstr>
      <vt:lpstr>Century Gothic</vt:lpstr>
      <vt:lpstr>Arial</vt:lpstr>
      <vt:lpstr>Estela de condensación</vt:lpstr>
      <vt:lpstr>PLAN DE COMUNICACIONES GRUPO EMPRESARIAL LEON LEON E HIJOS 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COMUNICACIONES GRUPO EMPRESARIAL LEON LEON E HIJOS SAS</dc:title>
  <dc:creator>Usuario</dc:creator>
  <cp:lastModifiedBy>Usuario</cp:lastModifiedBy>
  <cp:revision>23</cp:revision>
  <dcterms:created xsi:type="dcterms:W3CDTF">2022-02-16T16:36:00Z</dcterms:created>
  <dcterms:modified xsi:type="dcterms:W3CDTF">2023-02-16T21:39:50Z</dcterms:modified>
</cp:coreProperties>
</file>