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332" r:id="rId17"/>
    <p:sldId id="345" r:id="rId18"/>
    <p:sldId id="346" r:id="rId19"/>
    <p:sldId id="348" r:id="rId20"/>
    <p:sldId id="349" r:id="rId21"/>
    <p:sldId id="350" r:id="rId22"/>
    <p:sldId id="351" r:id="rId23"/>
    <p:sldId id="352" r:id="rId24"/>
    <p:sldId id="353" r:id="rId25"/>
    <p:sldId id="354" r:id="rId26"/>
    <p:sldId id="355" r:id="rId27"/>
    <p:sldId id="356" r:id="rId28"/>
    <p:sldId id="357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Federo" panose="020B0604020202020204" charset="0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05" roundtripDataSignature="AMtx7mgB7nWnznGsNZXrSQAM5W5lIhiuW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50" autoAdjust="0"/>
    <p:restoredTop sz="94660"/>
  </p:normalViewPr>
  <p:slideViewPr>
    <p:cSldViewPr snapToGrid="0">
      <p:cViewPr varScale="1">
        <p:scale>
          <a:sx n="77" d="100"/>
          <a:sy n="77" d="100"/>
        </p:scale>
        <p:origin x="6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10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105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10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dc5608e0bb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g1dc5608e0b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dc5608e0bb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1dc5608e0b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dc5608e0bb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g1dc5608e0b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17516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10840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84158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45012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02335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7386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94" descr="C3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94"/>
          <p:cNvSpPr txBox="1"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entury Gothic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4"/>
          <p:cNvSpPr txBox="1"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94"/>
          <p:cNvSpPr txBox="1">
            <a:spLocks noGrp="1"/>
          </p:cNvSpPr>
          <p:nvPr>
            <p:ph type="dt" idx="10"/>
          </p:nvPr>
        </p:nvSpPr>
        <p:spPr>
          <a:xfrm>
            <a:off x="7909561" y="4314328"/>
            <a:ext cx="2910840" cy="374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94"/>
          <p:cNvSpPr txBox="1">
            <a:spLocks noGrp="1"/>
          </p:cNvSpPr>
          <p:nvPr>
            <p:ph type="ftr" idx="11"/>
          </p:nvPr>
        </p:nvSpPr>
        <p:spPr>
          <a:xfrm>
            <a:off x="1371600" y="4323845"/>
            <a:ext cx="640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94"/>
          <p:cNvSpPr txBox="1">
            <a:spLocks noGrp="1"/>
          </p:cNvSpPr>
          <p:nvPr>
            <p:ph type="sldNum" idx="12"/>
          </p:nvPr>
        </p:nvSpPr>
        <p:spPr>
          <a:xfrm>
            <a:off x="8077200" y="14308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panorámica con descripción">
  <p:cSld name="Imagen panorámica con descripción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03"/>
          <p:cNvSpPr txBox="1"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03"/>
          <p:cNvSpPr>
            <a:spLocks noGrp="1"/>
          </p:cNvSpPr>
          <p:nvPr>
            <p:ph type="pic" idx="2"/>
          </p:nvPr>
        </p:nvSpPr>
        <p:spPr>
          <a:xfrm>
            <a:off x="681727" y="941439"/>
            <a:ext cx="10821840" cy="3478161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103"/>
          <p:cNvSpPr txBox="1">
            <a:spLocks noGrp="1"/>
          </p:cNvSpPr>
          <p:nvPr>
            <p:ph type="body" idx="1"/>
          </p:nvPr>
        </p:nvSpPr>
        <p:spPr>
          <a:xfrm>
            <a:off x="685800" y="5516715"/>
            <a:ext cx="10820400" cy="701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9" name="Google Shape;79;p103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03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03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y descripción">
  <p:cSld name="Título y descripció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04" descr="C3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04"/>
          <p:cNvSpPr txBox="1"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04"/>
          <p:cNvSpPr txBox="1">
            <a:spLocks noGrp="1"/>
          </p:cNvSpPr>
          <p:nvPr>
            <p:ph type="body" idx="1"/>
          </p:nvPr>
        </p:nvSpPr>
        <p:spPr>
          <a:xfrm>
            <a:off x="1024467" y="3649133"/>
            <a:ext cx="10130516" cy="999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6" name="Google Shape;86;p104"/>
          <p:cNvSpPr txBox="1">
            <a:spLocks noGrp="1"/>
          </p:cNvSpPr>
          <p:nvPr>
            <p:ph type="dt" idx="10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04"/>
          <p:cNvSpPr txBox="1">
            <a:spLocks noGrp="1"/>
          </p:cNvSpPr>
          <p:nvPr>
            <p:ph type="ftr" idx="11"/>
          </p:nvPr>
        </p:nvSpPr>
        <p:spPr>
          <a:xfrm>
            <a:off x="685800" y="379941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04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ita con descripción">
  <p:cSld name="Cita con descripció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05" descr="C3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05"/>
          <p:cNvSpPr txBox="1"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05"/>
          <p:cNvSpPr txBox="1">
            <a:spLocks noGrp="1"/>
          </p:cNvSpPr>
          <p:nvPr>
            <p:ph type="body" idx="1"/>
          </p:nvPr>
        </p:nvSpPr>
        <p:spPr>
          <a:xfrm>
            <a:off x="1303865" y="3365556"/>
            <a:ext cx="9592736" cy="444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3" name="Google Shape;93;p105"/>
          <p:cNvSpPr txBox="1">
            <a:spLocks noGrp="1"/>
          </p:cNvSpPr>
          <p:nvPr>
            <p:ph type="body" idx="2"/>
          </p:nvPr>
        </p:nvSpPr>
        <p:spPr>
          <a:xfrm>
            <a:off x="1024467" y="3959862"/>
            <a:ext cx="10151533" cy="679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4" name="Google Shape;94;p105"/>
          <p:cNvSpPr txBox="1">
            <a:spLocks noGrp="1"/>
          </p:cNvSpPr>
          <p:nvPr>
            <p:ph type="dt" idx="10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05"/>
          <p:cNvSpPr txBox="1">
            <a:spLocks noGrp="1"/>
          </p:cNvSpPr>
          <p:nvPr>
            <p:ph type="ftr" idx="11"/>
          </p:nvPr>
        </p:nvSpPr>
        <p:spPr>
          <a:xfrm>
            <a:off x="685800" y="379941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05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  <p:sp>
        <p:nvSpPr>
          <p:cNvPr id="97" name="Google Shape;97;p105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entury Gothic"/>
              <a:buNone/>
            </a:pPr>
            <a:r>
              <a:rPr lang="es-CO" sz="8000" b="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98" name="Google Shape;98;p105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entury Gothic"/>
              <a:buNone/>
            </a:pPr>
            <a:r>
              <a:rPr lang="es-CO" sz="8000" b="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rjeta de nombre">
  <p:cSld name="Tarjeta de nombr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06" descr="C3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06"/>
          <p:cNvSpPr txBox="1"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06"/>
          <p:cNvSpPr txBox="1">
            <a:spLocks noGrp="1"/>
          </p:cNvSpPr>
          <p:nvPr>
            <p:ph type="body" idx="1"/>
          </p:nvPr>
        </p:nvSpPr>
        <p:spPr>
          <a:xfrm>
            <a:off x="1024467" y="3648315"/>
            <a:ext cx="10144654" cy="999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106"/>
          <p:cNvSpPr txBox="1">
            <a:spLocks noGrp="1"/>
          </p:cNvSpPr>
          <p:nvPr>
            <p:ph type="dt" idx="10"/>
          </p:nvPr>
        </p:nvSpPr>
        <p:spPr>
          <a:xfrm>
            <a:off x="7814452" y="378883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06"/>
          <p:cNvSpPr txBox="1">
            <a:spLocks noGrp="1"/>
          </p:cNvSpPr>
          <p:nvPr>
            <p:ph type="ftr" idx="11"/>
          </p:nvPr>
        </p:nvSpPr>
        <p:spPr>
          <a:xfrm>
            <a:off x="685800" y="378883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06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umna 3">
  <p:cSld name="Columna 3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07"/>
          <p:cNvSpPr txBox="1"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07"/>
          <p:cNvSpPr txBox="1"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9" name="Google Shape;109;p107"/>
          <p:cNvSpPr txBox="1">
            <a:spLocks noGrp="1"/>
          </p:cNvSpPr>
          <p:nvPr>
            <p:ph type="body" idx="2"/>
          </p:nvPr>
        </p:nvSpPr>
        <p:spPr>
          <a:xfrm>
            <a:off x="685799" y="2904565"/>
            <a:ext cx="3456432" cy="331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0" name="Google Shape;110;p107"/>
          <p:cNvSpPr txBox="1">
            <a:spLocks noGrp="1"/>
          </p:cNvSpPr>
          <p:nvPr>
            <p:ph type="body" idx="3"/>
          </p:nvPr>
        </p:nvSpPr>
        <p:spPr>
          <a:xfrm>
            <a:off x="4368800" y="2201333"/>
            <a:ext cx="3456432" cy="626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1" name="Google Shape;111;p107"/>
          <p:cNvSpPr txBox="1">
            <a:spLocks noGrp="1"/>
          </p:cNvSpPr>
          <p:nvPr>
            <p:ph type="body" idx="4"/>
          </p:nvPr>
        </p:nvSpPr>
        <p:spPr>
          <a:xfrm>
            <a:off x="4366858" y="2904067"/>
            <a:ext cx="3456432" cy="331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2" name="Google Shape;112;p107"/>
          <p:cNvSpPr txBox="1">
            <a:spLocks noGrp="1"/>
          </p:cNvSpPr>
          <p:nvPr>
            <p:ph type="body" idx="5"/>
          </p:nvPr>
        </p:nvSpPr>
        <p:spPr>
          <a:xfrm>
            <a:off x="8051800" y="2192866"/>
            <a:ext cx="3456432" cy="626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3" name="Google Shape;113;p107"/>
          <p:cNvSpPr txBox="1">
            <a:spLocks noGrp="1"/>
          </p:cNvSpPr>
          <p:nvPr>
            <p:ph type="body" idx="6"/>
          </p:nvPr>
        </p:nvSpPr>
        <p:spPr>
          <a:xfrm>
            <a:off x="8051801" y="2904565"/>
            <a:ext cx="3456432" cy="331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4" name="Google Shape;114;p107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07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07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umna de imagen 3">
  <p:cSld name="Columna de imagen 3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8"/>
          <p:cNvSpPr txBox="1"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08"/>
          <p:cNvSpPr txBox="1"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108"/>
          <p:cNvSpPr>
            <a:spLocks noGrp="1"/>
          </p:cNvSpPr>
          <p:nvPr>
            <p:ph type="pic" idx="2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21" name="Google Shape;121;p108"/>
          <p:cNvSpPr txBox="1">
            <a:spLocks noGrp="1"/>
          </p:cNvSpPr>
          <p:nvPr>
            <p:ph type="body" idx="3"/>
          </p:nvPr>
        </p:nvSpPr>
        <p:spPr>
          <a:xfrm>
            <a:off x="688618" y="4873764"/>
            <a:ext cx="3451582" cy="1344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2" name="Google Shape;122;p108"/>
          <p:cNvSpPr txBox="1">
            <a:spLocks noGrp="1"/>
          </p:cNvSpPr>
          <p:nvPr>
            <p:ph type="body" idx="4"/>
          </p:nvPr>
        </p:nvSpPr>
        <p:spPr>
          <a:xfrm>
            <a:off x="4374263" y="4191000"/>
            <a:ext cx="3448935" cy="68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3" name="Google Shape;123;p108"/>
          <p:cNvSpPr>
            <a:spLocks noGrp="1"/>
          </p:cNvSpPr>
          <p:nvPr>
            <p:ph type="pic" idx="5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24" name="Google Shape;124;p108"/>
          <p:cNvSpPr txBox="1">
            <a:spLocks noGrp="1"/>
          </p:cNvSpPr>
          <p:nvPr>
            <p:ph type="body" idx="6"/>
          </p:nvPr>
        </p:nvSpPr>
        <p:spPr>
          <a:xfrm>
            <a:off x="4374264" y="4873763"/>
            <a:ext cx="3448935" cy="1344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5" name="Google Shape;125;p108"/>
          <p:cNvSpPr txBox="1">
            <a:spLocks noGrp="1"/>
          </p:cNvSpPr>
          <p:nvPr>
            <p:ph type="body" idx="7"/>
          </p:nvPr>
        </p:nvSpPr>
        <p:spPr>
          <a:xfrm>
            <a:off x="8049731" y="4191000"/>
            <a:ext cx="3456469" cy="68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6" name="Google Shape;126;p108"/>
          <p:cNvSpPr>
            <a:spLocks noGrp="1"/>
          </p:cNvSpPr>
          <p:nvPr>
            <p:ph type="pic" idx="8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27" name="Google Shape;127;p108"/>
          <p:cNvSpPr txBox="1">
            <a:spLocks noGrp="1"/>
          </p:cNvSpPr>
          <p:nvPr>
            <p:ph type="body" idx="9"/>
          </p:nvPr>
        </p:nvSpPr>
        <p:spPr>
          <a:xfrm>
            <a:off x="8049731" y="4873761"/>
            <a:ext cx="3452445" cy="1344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8" name="Google Shape;128;p108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08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08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09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09"/>
          <p:cNvSpPr txBox="1">
            <a:spLocks noGrp="1"/>
          </p:cNvSpPr>
          <p:nvPr>
            <p:ph type="body" idx="1"/>
          </p:nvPr>
        </p:nvSpPr>
        <p:spPr>
          <a:xfrm rot="5400000">
            <a:off x="4083938" y="-1203579"/>
            <a:ext cx="4024125" cy="108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109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09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09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vertical y texto" type="vertTitleAndTx">
  <p:cSld name="VERTICAL_TITLE_AND_VERTICAL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10" descr="C3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10"/>
          <p:cNvSpPr txBox="1">
            <a:spLocks noGrp="1"/>
          </p:cNvSpPr>
          <p:nvPr>
            <p:ph type="title"/>
          </p:nvPr>
        </p:nvSpPr>
        <p:spPr>
          <a:xfrm rot="5400000">
            <a:off x="8525934" y="1667933"/>
            <a:ext cx="3903133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10"/>
          <p:cNvSpPr txBox="1">
            <a:spLocks noGrp="1"/>
          </p:cNvSpPr>
          <p:nvPr>
            <p:ph type="body" idx="1"/>
          </p:nvPr>
        </p:nvSpPr>
        <p:spPr>
          <a:xfrm rot="5400000">
            <a:off x="3175000" y="-1405467"/>
            <a:ext cx="3903133" cy="8204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110"/>
          <p:cNvSpPr txBox="1">
            <a:spLocks noGrp="1"/>
          </p:cNvSpPr>
          <p:nvPr>
            <p:ph type="dt" idx="10"/>
          </p:nvPr>
        </p:nvSpPr>
        <p:spPr>
          <a:xfrm>
            <a:off x="7814452" y="379941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10"/>
          <p:cNvSpPr txBox="1">
            <a:spLocks noGrp="1"/>
          </p:cNvSpPr>
          <p:nvPr>
            <p:ph type="ftr" idx="11"/>
          </p:nvPr>
        </p:nvSpPr>
        <p:spPr>
          <a:xfrm>
            <a:off x="685800" y="381000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10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95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5"/>
          <p:cNvSpPr txBox="1"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95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95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95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cabezado de sección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96" descr="C3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96"/>
          <p:cNvSpPr txBox="1"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6"/>
          <p:cNvSpPr txBox="1"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96"/>
          <p:cNvSpPr txBox="1">
            <a:spLocks noGrp="1"/>
          </p:cNvSpPr>
          <p:nvPr>
            <p:ph type="dt" idx="10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6"/>
          <p:cNvSpPr txBox="1">
            <a:spLocks noGrp="1"/>
          </p:cNvSpPr>
          <p:nvPr>
            <p:ph type="ftr" idx="11"/>
          </p:nvPr>
        </p:nvSpPr>
        <p:spPr>
          <a:xfrm>
            <a:off x="685800" y="381001"/>
            <a:ext cx="6991492" cy="364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6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7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7"/>
          <p:cNvSpPr txBox="1">
            <a:spLocks noGrp="1"/>
          </p:cNvSpPr>
          <p:nvPr>
            <p:ph type="body" idx="1"/>
          </p:nvPr>
        </p:nvSpPr>
        <p:spPr>
          <a:xfrm>
            <a:off x="685800" y="2194559"/>
            <a:ext cx="5334000" cy="402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97"/>
          <p:cNvSpPr txBox="1">
            <a:spLocks noGrp="1"/>
          </p:cNvSpPr>
          <p:nvPr>
            <p:ph type="body" idx="2"/>
          </p:nvPr>
        </p:nvSpPr>
        <p:spPr>
          <a:xfrm>
            <a:off x="6172200" y="2194559"/>
            <a:ext cx="5334000" cy="402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97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7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7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8"/>
          <p:cNvSpPr txBox="1"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8"/>
          <p:cNvSpPr txBox="1"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98"/>
          <p:cNvSpPr txBox="1">
            <a:spLocks noGrp="1"/>
          </p:cNvSpPr>
          <p:nvPr>
            <p:ph type="body" idx="2"/>
          </p:nvPr>
        </p:nvSpPr>
        <p:spPr>
          <a:xfrm>
            <a:off x="685800" y="3132666"/>
            <a:ext cx="5311775" cy="3086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98"/>
          <p:cNvSpPr txBox="1">
            <a:spLocks noGrp="1"/>
          </p:cNvSpPr>
          <p:nvPr>
            <p:ph type="body" idx="3"/>
          </p:nvPr>
        </p:nvSpPr>
        <p:spPr>
          <a:xfrm>
            <a:off x="6400800" y="2183802"/>
            <a:ext cx="51054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98"/>
          <p:cNvSpPr txBox="1">
            <a:spLocks noGrp="1"/>
          </p:cNvSpPr>
          <p:nvPr>
            <p:ph type="body" idx="4"/>
          </p:nvPr>
        </p:nvSpPr>
        <p:spPr>
          <a:xfrm>
            <a:off x="6172200" y="3132666"/>
            <a:ext cx="5334000" cy="3086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98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98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8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9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9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9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9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0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0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0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1"/>
          <p:cNvSpPr txBox="1"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1"/>
          <p:cNvSpPr txBox="1">
            <a:spLocks noGrp="1"/>
          </p:cNvSpPr>
          <p:nvPr>
            <p:ph type="body" idx="1"/>
          </p:nvPr>
        </p:nvSpPr>
        <p:spPr>
          <a:xfrm>
            <a:off x="4995582" y="746759"/>
            <a:ext cx="6510618" cy="547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01"/>
          <p:cNvSpPr txBox="1">
            <a:spLocks noGrp="1"/>
          </p:cNvSpPr>
          <p:nvPr>
            <p:ph type="body" idx="2"/>
          </p:nvPr>
        </p:nvSpPr>
        <p:spPr>
          <a:xfrm>
            <a:off x="685800" y="3124199"/>
            <a:ext cx="4114800" cy="3094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1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1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1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2"/>
          <p:cNvSpPr txBox="1"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2"/>
          <p:cNvSpPr>
            <a:spLocks noGrp="1"/>
          </p:cNvSpPr>
          <p:nvPr>
            <p:ph type="pic" idx="2"/>
          </p:nvPr>
        </p:nvSpPr>
        <p:spPr>
          <a:xfrm>
            <a:off x="7861238" y="751241"/>
            <a:ext cx="3644962" cy="5467443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102"/>
          <p:cNvSpPr txBox="1">
            <a:spLocks noGrp="1"/>
          </p:cNvSpPr>
          <p:nvPr>
            <p:ph type="body" idx="1"/>
          </p:nvPr>
        </p:nvSpPr>
        <p:spPr>
          <a:xfrm>
            <a:off x="685800" y="3124199"/>
            <a:ext cx="6873240" cy="3094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102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02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02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93" descr="C3-HD-TOP.pn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0" y="0"/>
            <a:ext cx="12192000" cy="144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93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93"/>
          <p:cNvSpPr txBox="1"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" name="Google Shape;13;p93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" name="Google Shape;14;p93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" name="Google Shape;15;p93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11" Type="http://schemas.openxmlformats.org/officeDocument/2006/relationships/image" Target="../media/image58.jpg"/><Relationship Id="rId5" Type="http://schemas.openxmlformats.org/officeDocument/2006/relationships/image" Target="../media/image52.jpg"/><Relationship Id="rId10" Type="http://schemas.openxmlformats.org/officeDocument/2006/relationships/image" Target="../media/image57.jpg"/><Relationship Id="rId4" Type="http://schemas.openxmlformats.org/officeDocument/2006/relationships/image" Target="../media/image51.jpg"/><Relationship Id="rId9" Type="http://schemas.openxmlformats.org/officeDocument/2006/relationships/image" Target="../media/image5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6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13" Type="http://schemas.openxmlformats.org/officeDocument/2006/relationships/image" Target="../media/image78.jpg"/><Relationship Id="rId3" Type="http://schemas.openxmlformats.org/officeDocument/2006/relationships/image" Target="../media/image68.png"/><Relationship Id="rId7" Type="http://schemas.openxmlformats.org/officeDocument/2006/relationships/image" Target="../media/image72.jpg"/><Relationship Id="rId12" Type="http://schemas.openxmlformats.org/officeDocument/2006/relationships/image" Target="../media/image7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11" Type="http://schemas.openxmlformats.org/officeDocument/2006/relationships/image" Target="../media/image76.jpg"/><Relationship Id="rId5" Type="http://schemas.openxmlformats.org/officeDocument/2006/relationships/image" Target="../media/image70.jpg"/><Relationship Id="rId10" Type="http://schemas.openxmlformats.org/officeDocument/2006/relationships/image" Target="../media/image75.jpg"/><Relationship Id="rId4" Type="http://schemas.openxmlformats.org/officeDocument/2006/relationships/image" Target="../media/image69.jpg"/><Relationship Id="rId9" Type="http://schemas.openxmlformats.org/officeDocument/2006/relationships/image" Target="../media/image74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3" Type="http://schemas.openxmlformats.org/officeDocument/2006/relationships/image" Target="../media/image79.jpg"/><Relationship Id="rId7" Type="http://schemas.openxmlformats.org/officeDocument/2006/relationships/image" Target="../media/image8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Relationship Id="rId9" Type="http://schemas.openxmlformats.org/officeDocument/2006/relationships/image" Target="../media/image8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3" Type="http://schemas.openxmlformats.org/officeDocument/2006/relationships/image" Target="../media/image86.jpg"/><Relationship Id="rId7" Type="http://schemas.openxmlformats.org/officeDocument/2006/relationships/image" Target="../media/image9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g"/><Relationship Id="rId11" Type="http://schemas.openxmlformats.org/officeDocument/2006/relationships/image" Target="../media/image94.jpg"/><Relationship Id="rId5" Type="http://schemas.openxmlformats.org/officeDocument/2006/relationships/image" Target="../media/image88.jpg"/><Relationship Id="rId10" Type="http://schemas.openxmlformats.org/officeDocument/2006/relationships/image" Target="../media/image93.jpg"/><Relationship Id="rId4" Type="http://schemas.openxmlformats.org/officeDocument/2006/relationships/image" Target="../media/image87.jpg"/><Relationship Id="rId9" Type="http://schemas.openxmlformats.org/officeDocument/2006/relationships/image" Target="../media/image9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13" Type="http://schemas.openxmlformats.org/officeDocument/2006/relationships/image" Target="../media/image105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12" Type="http://schemas.openxmlformats.org/officeDocument/2006/relationships/image" Target="../media/image10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11" Type="http://schemas.openxmlformats.org/officeDocument/2006/relationships/image" Target="../media/image103.jpeg"/><Relationship Id="rId5" Type="http://schemas.openxmlformats.org/officeDocument/2006/relationships/image" Target="../media/image97.jpeg"/><Relationship Id="rId10" Type="http://schemas.openxmlformats.org/officeDocument/2006/relationships/image" Target="../media/image102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Relationship Id="rId14" Type="http://schemas.openxmlformats.org/officeDocument/2006/relationships/image" Target="../media/image10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13" Type="http://schemas.openxmlformats.org/officeDocument/2006/relationships/image" Target="../media/image105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12" Type="http://schemas.openxmlformats.org/officeDocument/2006/relationships/image" Target="../media/image10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11" Type="http://schemas.openxmlformats.org/officeDocument/2006/relationships/image" Target="../media/image103.jpeg"/><Relationship Id="rId5" Type="http://schemas.openxmlformats.org/officeDocument/2006/relationships/image" Target="../media/image97.jpeg"/><Relationship Id="rId10" Type="http://schemas.openxmlformats.org/officeDocument/2006/relationships/image" Target="../media/image102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Relationship Id="rId14" Type="http://schemas.openxmlformats.org/officeDocument/2006/relationships/image" Target="../media/image10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13" Type="http://schemas.openxmlformats.org/officeDocument/2006/relationships/image" Target="../media/image122.jpeg"/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12" Type="http://schemas.openxmlformats.org/officeDocument/2006/relationships/image" Target="../media/image121.jpe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11" Type="http://schemas.openxmlformats.org/officeDocument/2006/relationships/image" Target="../media/image120.jpeg"/><Relationship Id="rId5" Type="http://schemas.openxmlformats.org/officeDocument/2006/relationships/image" Target="../media/image114.jpeg"/><Relationship Id="rId15" Type="http://schemas.openxmlformats.org/officeDocument/2006/relationships/image" Target="../media/image124.jpeg"/><Relationship Id="rId10" Type="http://schemas.openxmlformats.org/officeDocument/2006/relationships/image" Target="../media/image119.jpeg"/><Relationship Id="rId4" Type="http://schemas.openxmlformats.org/officeDocument/2006/relationships/image" Target="../media/image113.jpeg"/><Relationship Id="rId9" Type="http://schemas.openxmlformats.org/officeDocument/2006/relationships/image" Target="../media/image118.jpeg"/><Relationship Id="rId14" Type="http://schemas.openxmlformats.org/officeDocument/2006/relationships/image" Target="../media/image12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13" Type="http://schemas.openxmlformats.org/officeDocument/2006/relationships/image" Target="../media/image136.jpeg"/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12" Type="http://schemas.openxmlformats.org/officeDocument/2006/relationships/image" Target="../media/image1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11" Type="http://schemas.openxmlformats.org/officeDocument/2006/relationships/image" Target="../media/image134.jpeg"/><Relationship Id="rId5" Type="http://schemas.openxmlformats.org/officeDocument/2006/relationships/image" Target="../media/image128.jpeg"/><Relationship Id="rId10" Type="http://schemas.openxmlformats.org/officeDocument/2006/relationships/image" Target="../media/image133.jpeg"/><Relationship Id="rId4" Type="http://schemas.openxmlformats.org/officeDocument/2006/relationships/image" Target="../media/image127.jpeg"/><Relationship Id="rId9" Type="http://schemas.openxmlformats.org/officeDocument/2006/relationships/image" Target="../media/image13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9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8.jpeg"/><Relationship Id="rId5" Type="http://schemas.openxmlformats.org/officeDocument/2006/relationships/image" Target="../media/image137.pn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"/>
          <p:cNvSpPr txBox="1">
            <a:spLocks noGrp="1"/>
          </p:cNvSpPr>
          <p:nvPr>
            <p:ph type="ctrTitle"/>
          </p:nvPr>
        </p:nvSpPr>
        <p:spPr>
          <a:xfrm>
            <a:off x="0" y="995469"/>
            <a:ext cx="8525436" cy="3335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entury Gothic"/>
              <a:buNone/>
            </a:pPr>
            <a:r>
              <a:rPr lang="es-CO" sz="5400" b="1"/>
              <a:t>PLAN DE COMUNICACIONES GRUPO EMPRESARIAL LEON LEON E HIJOS SAS</a:t>
            </a:r>
            <a:endParaRPr sz="5400" b="1"/>
          </a:p>
        </p:txBody>
      </p:sp>
      <p:sp>
        <p:nvSpPr>
          <p:cNvPr id="149" name="Google Shape;149;p1"/>
          <p:cNvSpPr txBox="1"/>
          <p:nvPr/>
        </p:nvSpPr>
        <p:spPr>
          <a:xfrm>
            <a:off x="7878187" y="2991230"/>
            <a:ext cx="461285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b="1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TUNJA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b="1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2022</a:t>
            </a:r>
            <a:endParaRPr/>
          </a:p>
        </p:txBody>
      </p:sp>
      <p:pic>
        <p:nvPicPr>
          <p:cNvPr id="150" name="Google Shape;15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5436" y="396104"/>
            <a:ext cx="3318356" cy="2267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0"/>
          <p:cNvSpPr txBox="1"/>
          <p:nvPr/>
        </p:nvSpPr>
        <p:spPr>
          <a:xfrm>
            <a:off x="6481395" y="47365"/>
            <a:ext cx="6098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32" name="Google Shape;232;p10"/>
          <p:cNvSpPr txBox="1"/>
          <p:nvPr/>
        </p:nvSpPr>
        <p:spPr>
          <a:xfrm>
            <a:off x="5900057" y="482283"/>
            <a:ext cx="682541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OPERACIÓN JUNIO</a:t>
            </a:r>
            <a:endParaRPr/>
          </a:p>
        </p:txBody>
      </p:sp>
      <p:pic>
        <p:nvPicPr>
          <p:cNvPr id="233" name="Google Shape;23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047" y="2141790"/>
            <a:ext cx="1969747" cy="3497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52494" y="2139066"/>
            <a:ext cx="1969747" cy="3497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2241" y="2152676"/>
            <a:ext cx="1969747" cy="3497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72850" y="2139066"/>
            <a:ext cx="1969747" cy="3497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23459" y="2141790"/>
            <a:ext cx="1969747" cy="3497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193206" y="2152676"/>
            <a:ext cx="1969747" cy="3497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1"/>
          <p:cNvSpPr txBox="1"/>
          <p:nvPr/>
        </p:nvSpPr>
        <p:spPr>
          <a:xfrm>
            <a:off x="6481395" y="47365"/>
            <a:ext cx="6098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45" name="Google Shape;245;p11"/>
          <p:cNvSpPr txBox="1"/>
          <p:nvPr/>
        </p:nvSpPr>
        <p:spPr>
          <a:xfrm>
            <a:off x="5900057" y="482283"/>
            <a:ext cx="682541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OPERACIÓN JULIO</a:t>
            </a:r>
            <a:endParaRPr/>
          </a:p>
        </p:txBody>
      </p:sp>
      <p:pic>
        <p:nvPicPr>
          <p:cNvPr id="246" name="Google Shape;24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4585" y="1683011"/>
            <a:ext cx="2386306" cy="4237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02273" y="1683012"/>
            <a:ext cx="2386306" cy="4237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66693" y="1683012"/>
            <a:ext cx="2386306" cy="4237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13922" y="1686642"/>
            <a:ext cx="2386306" cy="42376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2"/>
          <p:cNvSpPr txBox="1"/>
          <p:nvPr/>
        </p:nvSpPr>
        <p:spPr>
          <a:xfrm>
            <a:off x="6481395" y="47365"/>
            <a:ext cx="6098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55" name="Google Shape;255;p12"/>
          <p:cNvSpPr txBox="1"/>
          <p:nvPr/>
        </p:nvSpPr>
        <p:spPr>
          <a:xfrm>
            <a:off x="5900057" y="482283"/>
            <a:ext cx="682541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OPERACIÓN AGOSTO</a:t>
            </a:r>
            <a:endParaRPr/>
          </a:p>
        </p:txBody>
      </p:sp>
      <p:pic>
        <p:nvPicPr>
          <p:cNvPr id="256" name="Google Shape;25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480" y="1552890"/>
            <a:ext cx="2672390" cy="4742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46796" y="1552890"/>
            <a:ext cx="2672390" cy="4742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30739" y="1552890"/>
            <a:ext cx="2672390" cy="4742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3514" y="1571033"/>
            <a:ext cx="2672390" cy="4742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dc5608e0bb_0_0"/>
          <p:cNvSpPr txBox="1"/>
          <p:nvPr/>
        </p:nvSpPr>
        <p:spPr>
          <a:xfrm>
            <a:off x="6481395" y="47365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65" name="Google Shape;265;g1dc5608e0bb_0_0"/>
          <p:cNvSpPr txBox="1"/>
          <p:nvPr/>
        </p:nvSpPr>
        <p:spPr>
          <a:xfrm>
            <a:off x="4792149" y="632363"/>
            <a:ext cx="82689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OPERACIÓN SEPTIEMBRE</a:t>
            </a:r>
            <a:endParaRPr/>
          </a:p>
        </p:txBody>
      </p:sp>
      <p:pic>
        <p:nvPicPr>
          <p:cNvPr id="266" name="Google Shape;266;g1dc5608e0bb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2850" y="1401875"/>
            <a:ext cx="7050652" cy="5287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dc5608e0bb_0_10"/>
          <p:cNvSpPr txBox="1"/>
          <p:nvPr/>
        </p:nvSpPr>
        <p:spPr>
          <a:xfrm>
            <a:off x="6481395" y="47365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72" name="Google Shape;272;g1dc5608e0bb_0_10"/>
          <p:cNvSpPr txBox="1"/>
          <p:nvPr/>
        </p:nvSpPr>
        <p:spPr>
          <a:xfrm>
            <a:off x="4792149" y="632363"/>
            <a:ext cx="82689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OPERACIÓN OCTUBRE</a:t>
            </a:r>
            <a:endParaRPr/>
          </a:p>
        </p:txBody>
      </p:sp>
      <p:pic>
        <p:nvPicPr>
          <p:cNvPr id="273" name="Google Shape;273;g1dc5608e0bb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225" y="2007377"/>
            <a:ext cx="2688525" cy="4138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1dc5608e0bb_0_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9673" y="2007375"/>
            <a:ext cx="2688540" cy="4138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1dc5608e0bb_0_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18209" y="2007375"/>
            <a:ext cx="2688540" cy="4138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g1dc5608e0bb_0_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41135" y="2007377"/>
            <a:ext cx="2688540" cy="4138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dc5608e0bb_0_16"/>
          <p:cNvSpPr txBox="1"/>
          <p:nvPr/>
        </p:nvSpPr>
        <p:spPr>
          <a:xfrm>
            <a:off x="6481395" y="47365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82" name="Google Shape;282;g1dc5608e0bb_0_16"/>
          <p:cNvSpPr txBox="1"/>
          <p:nvPr/>
        </p:nvSpPr>
        <p:spPr>
          <a:xfrm>
            <a:off x="4792149" y="632363"/>
            <a:ext cx="82689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OPERACIÓN NOVIEMBRE </a:t>
            </a:r>
            <a:endParaRPr/>
          </a:p>
        </p:txBody>
      </p:sp>
      <p:pic>
        <p:nvPicPr>
          <p:cNvPr id="283" name="Google Shape;283;g1dc5608e0bb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4425" y="1401863"/>
            <a:ext cx="6868452" cy="5151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73"/>
          <p:cNvSpPr txBox="1"/>
          <p:nvPr/>
        </p:nvSpPr>
        <p:spPr>
          <a:xfrm>
            <a:off x="1011578" y="375422"/>
            <a:ext cx="682541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847" name="Google Shape;847;p73"/>
          <p:cNvSpPr txBox="1"/>
          <p:nvPr/>
        </p:nvSpPr>
        <p:spPr>
          <a:xfrm>
            <a:off x="2511239" y="144642"/>
            <a:ext cx="60982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848" name="Google Shape;848;p73"/>
          <p:cNvSpPr txBox="1"/>
          <p:nvPr/>
        </p:nvSpPr>
        <p:spPr>
          <a:xfrm>
            <a:off x="6324996" y="375422"/>
            <a:ext cx="828482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 dirty="0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DIA DE SAN VALENTIN</a:t>
            </a:r>
            <a:endParaRPr sz="3200" b="1" dirty="0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849" name="Google Shape;849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74048" y="1098697"/>
            <a:ext cx="3507615" cy="294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08903" y="3956291"/>
            <a:ext cx="3681046" cy="276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7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06520" y="3919227"/>
            <a:ext cx="1555637" cy="2760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7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01674" y="1158443"/>
            <a:ext cx="1555637" cy="2760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7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7346" y="3919227"/>
            <a:ext cx="1552941" cy="2760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7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7346" y="1158443"/>
            <a:ext cx="1552941" cy="2760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7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11205" y="1158443"/>
            <a:ext cx="1552941" cy="2760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7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903021" y="3919227"/>
            <a:ext cx="1552941" cy="2760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7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443544" y="3919226"/>
            <a:ext cx="1552941" cy="2760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86"/>
          <p:cNvSpPr txBox="1"/>
          <p:nvPr/>
        </p:nvSpPr>
        <p:spPr>
          <a:xfrm>
            <a:off x="1011578" y="375422"/>
            <a:ext cx="682541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992" name="Google Shape;992;p86"/>
          <p:cNvSpPr txBox="1"/>
          <p:nvPr/>
        </p:nvSpPr>
        <p:spPr>
          <a:xfrm>
            <a:off x="6096000" y="534059"/>
            <a:ext cx="8284821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dirty="0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DÍA DE LA MUJER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993" name="Google Shape;993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6172" y="1795943"/>
            <a:ext cx="4116566" cy="4416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262" y="1795943"/>
            <a:ext cx="5342429" cy="4402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5" name="Google Shape;995;p8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61691" y="1795943"/>
            <a:ext cx="2484513" cy="4416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87"/>
          <p:cNvSpPr txBox="1"/>
          <p:nvPr/>
        </p:nvSpPr>
        <p:spPr>
          <a:xfrm>
            <a:off x="1011578" y="375422"/>
            <a:ext cx="682541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001" name="Google Shape;1001;p87"/>
          <p:cNvSpPr txBox="1"/>
          <p:nvPr/>
        </p:nvSpPr>
        <p:spPr>
          <a:xfrm>
            <a:off x="6368159" y="116132"/>
            <a:ext cx="8284821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DÍA DE LA MADRE</a:t>
            </a:r>
            <a:endParaRPr sz="32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002" name="Google Shape;1002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1887" y="845457"/>
            <a:ext cx="6226613" cy="5896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89"/>
          <p:cNvSpPr txBox="1"/>
          <p:nvPr/>
        </p:nvSpPr>
        <p:spPr>
          <a:xfrm>
            <a:off x="1011578" y="375422"/>
            <a:ext cx="682541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018" name="Google Shape;1018;p89"/>
          <p:cNvSpPr txBox="1"/>
          <p:nvPr/>
        </p:nvSpPr>
        <p:spPr>
          <a:xfrm>
            <a:off x="3024761" y="1373093"/>
            <a:ext cx="436418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019" name="Google Shape;1019;p89"/>
          <p:cNvSpPr txBox="1"/>
          <p:nvPr/>
        </p:nvSpPr>
        <p:spPr>
          <a:xfrm>
            <a:off x="5541243" y="129102"/>
            <a:ext cx="8284821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dirty="0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DÍA DE LA VIRGEN DEL CARMEN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020" name="Google Shape;1020;p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7360" y="1593197"/>
            <a:ext cx="3460652" cy="2580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62732" y="3533865"/>
            <a:ext cx="2211534" cy="2948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8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317" y="1941810"/>
            <a:ext cx="5042024" cy="377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3" name="Google Shape;1023;p8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06851" y="3983284"/>
            <a:ext cx="3460651" cy="2499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" name="Google Shape;1024;p8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62732" y="853076"/>
            <a:ext cx="2211534" cy="2948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"/>
          <p:cNvSpPr txBox="1"/>
          <p:nvPr/>
        </p:nvSpPr>
        <p:spPr>
          <a:xfrm>
            <a:off x="6423266" y="72549"/>
            <a:ext cx="6098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56" name="Google Shape;156;p2"/>
          <p:cNvSpPr txBox="1"/>
          <p:nvPr/>
        </p:nvSpPr>
        <p:spPr>
          <a:xfrm>
            <a:off x="5696092" y="475117"/>
            <a:ext cx="682541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ADMINISTRATIVOS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ENERO</a:t>
            </a: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57" name="Google Shape;15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4119" y="1756775"/>
            <a:ext cx="2508607" cy="4452017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"/>
          <p:cNvSpPr txBox="1"/>
          <p:nvPr/>
        </p:nvSpPr>
        <p:spPr>
          <a:xfrm>
            <a:off x="3867444" y="3190441"/>
            <a:ext cx="2555822" cy="477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JAIMES BOHORQUEZ SHIRLEY YOMARY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90"/>
          <p:cNvSpPr txBox="1"/>
          <p:nvPr/>
        </p:nvSpPr>
        <p:spPr>
          <a:xfrm>
            <a:off x="1011578" y="375422"/>
            <a:ext cx="682541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030" name="Google Shape;1030;p90"/>
          <p:cNvSpPr txBox="1"/>
          <p:nvPr/>
        </p:nvSpPr>
        <p:spPr>
          <a:xfrm>
            <a:off x="6368159" y="116132"/>
            <a:ext cx="8284821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DÍA DEL HOMBRE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031" name="Google Shape;1031;p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67239" y="1234450"/>
            <a:ext cx="2901705" cy="281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Google Shape;1032;p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95526" y="4221256"/>
            <a:ext cx="2901705" cy="2360092"/>
          </a:xfrm>
          <a:prstGeom prst="rect">
            <a:avLst/>
          </a:prstGeom>
          <a:noFill/>
          <a:ln>
            <a:noFill/>
          </a:ln>
        </p:spPr>
      </p:pic>
      <p:sp>
        <p:nvSpPr>
          <p:cNvPr id="1033" name="Google Shape;1033;p90"/>
          <p:cNvSpPr txBox="1"/>
          <p:nvPr/>
        </p:nvSpPr>
        <p:spPr>
          <a:xfrm>
            <a:off x="4418525" y="1325404"/>
            <a:ext cx="3909869" cy="559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035" name="Google Shape;1035;p9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17711" y="1284460"/>
            <a:ext cx="2305494" cy="1849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Google Shape;1036;p9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54059" y="1284461"/>
            <a:ext cx="2347857" cy="1785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Google Shape;1038;p9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73062" y="2960149"/>
            <a:ext cx="2244362" cy="1797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9" name="Google Shape;1039;p9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48547" y="2960148"/>
            <a:ext cx="2373390" cy="1785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0" name="Google Shape;1040;p9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08033" y="4613052"/>
            <a:ext cx="2268411" cy="1882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1" name="Google Shape;1041;p9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250554" y="4599938"/>
            <a:ext cx="2270360" cy="1882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Google Shape;1042;p9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954059" y="4601691"/>
            <a:ext cx="2347857" cy="188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3" name="Google Shape;1043;p9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490548" y="1292282"/>
            <a:ext cx="2305494" cy="184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4" name="Google Shape;1044;p9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501084" y="2974337"/>
            <a:ext cx="2283958" cy="18172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91"/>
          <p:cNvSpPr txBox="1"/>
          <p:nvPr/>
        </p:nvSpPr>
        <p:spPr>
          <a:xfrm>
            <a:off x="1011578" y="375422"/>
            <a:ext cx="682541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050" name="Google Shape;1050;p91"/>
          <p:cNvSpPr txBox="1"/>
          <p:nvPr/>
        </p:nvSpPr>
        <p:spPr>
          <a:xfrm>
            <a:off x="6368159" y="116132"/>
            <a:ext cx="8284821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DÍA DEL PADRE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051" name="Google Shape;1051;p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580" y="1519766"/>
            <a:ext cx="3456900" cy="2731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2" name="Google Shape;1052;p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05580" y="1482266"/>
            <a:ext cx="3456900" cy="2731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p9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07125" y="1378016"/>
            <a:ext cx="3456900" cy="2731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4" name="Google Shape;1054;p9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07000" y="1378016"/>
            <a:ext cx="3456900" cy="2731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5" name="Google Shape;1055;p9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35100" y="3727584"/>
            <a:ext cx="3456900" cy="2731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6" name="Google Shape;1056;p9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62900" y="3736884"/>
            <a:ext cx="3456900" cy="2731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7" name="Google Shape;1057;p9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31450" y="3748766"/>
            <a:ext cx="3456900" cy="2731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p9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3748766"/>
            <a:ext cx="3456900" cy="2731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92"/>
          <p:cNvSpPr txBox="1"/>
          <p:nvPr/>
        </p:nvSpPr>
        <p:spPr>
          <a:xfrm>
            <a:off x="6368159" y="116132"/>
            <a:ext cx="8284821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FIESTA ANUAL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064" name="Google Shape;1064;p92"/>
          <p:cNvSpPr txBox="1"/>
          <p:nvPr/>
        </p:nvSpPr>
        <p:spPr>
          <a:xfrm>
            <a:off x="3024761" y="1373094"/>
            <a:ext cx="3457060" cy="478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065" name="Google Shape;1065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2036611" y="1486070"/>
            <a:ext cx="2100852" cy="252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6" name="Google Shape;1066;p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3930999" y="1486070"/>
            <a:ext cx="1963104" cy="258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7" name="Google Shape;1067;p9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34314" y="1488893"/>
            <a:ext cx="2113550" cy="25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8" name="Google Shape;1068;p9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913849" y="3924057"/>
            <a:ext cx="2113549" cy="2498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9" name="Google Shape;1069;p9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21695" y="3924057"/>
            <a:ext cx="2113549" cy="2513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0" name="Google Shape;1070;p9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3967747" y="3902566"/>
            <a:ext cx="1964445" cy="252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1" name="Google Shape;1071;p9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5847282" y="3893757"/>
            <a:ext cx="1964444" cy="252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2" name="Google Shape;1072;p9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5847282" y="1477784"/>
            <a:ext cx="1963104" cy="2522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" name="Google Shape;1073;p9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848475" y="1852058"/>
            <a:ext cx="4343525" cy="2957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92"/>
          <p:cNvSpPr txBox="1"/>
          <p:nvPr/>
        </p:nvSpPr>
        <p:spPr>
          <a:xfrm>
            <a:off x="6368160" y="116132"/>
            <a:ext cx="4191282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dirty="0">
                <a:solidFill>
                  <a:schemeClr val="dk1"/>
                </a:solidFill>
                <a:latin typeface="Federo"/>
                <a:cs typeface="Federo"/>
                <a:sym typeface="Federo"/>
              </a:rPr>
              <a:t>HALLOWEEN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D977E15-2583-47FE-8ACA-D6CDF1BF4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46" y="2155116"/>
            <a:ext cx="1523104" cy="202553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10AC4C4-A6FE-4E98-B781-C3EEC1108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46" y="4180646"/>
            <a:ext cx="1523104" cy="202553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DB94704-5D81-45C4-8D29-C6B966C91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8783" y="2155116"/>
            <a:ext cx="1523104" cy="202553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FCA7458-CA9A-4E9A-9F77-1C9C960F8D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7620" y="4167192"/>
            <a:ext cx="1523104" cy="202553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5BF95F4-F891-4800-89DB-EFD0483BBC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8783" y="4180646"/>
            <a:ext cx="1523104" cy="202553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81C44DC-55FA-46D1-A40C-564521E9EE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9447" y="2141662"/>
            <a:ext cx="1523104" cy="202553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47E4C4F-96E5-4826-8849-A5A7AD93E5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8813" y="4180646"/>
            <a:ext cx="1523104" cy="202553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371FDC8-FC84-41E2-A0E3-7B1286934B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38974" y="4180646"/>
            <a:ext cx="1523104" cy="202553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D0FB673E-7B9C-4EE9-9928-1F20286EAC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06606" y="4167192"/>
            <a:ext cx="1523104" cy="202553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0035DCBC-88B6-4841-AF6B-930B555528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15870" y="2141662"/>
            <a:ext cx="1523104" cy="202553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0405636D-81B5-4BB4-842F-6DF9797100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40461" y="2141662"/>
            <a:ext cx="1523104" cy="202553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76D10CB6-1FA8-4442-B7C1-E263ECA6319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29710" y="1403470"/>
            <a:ext cx="3702902" cy="277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29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92"/>
          <p:cNvSpPr txBox="1"/>
          <p:nvPr/>
        </p:nvSpPr>
        <p:spPr>
          <a:xfrm>
            <a:off x="6368160" y="116132"/>
            <a:ext cx="4191282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dirty="0">
                <a:solidFill>
                  <a:schemeClr val="dk1"/>
                </a:solidFill>
                <a:latin typeface="Federo"/>
                <a:cs typeface="Federo"/>
                <a:sym typeface="Federo"/>
              </a:rPr>
              <a:t>HALLOWEEN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D977E15-2583-47FE-8ACA-D6CDF1BF4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46" y="2155116"/>
            <a:ext cx="1523104" cy="202553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10AC4C4-A6FE-4E98-B781-C3EEC1108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46" y="4180646"/>
            <a:ext cx="1523104" cy="202553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DB94704-5D81-45C4-8D29-C6B966C91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8783" y="2155116"/>
            <a:ext cx="1523104" cy="202553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FCA7458-CA9A-4E9A-9F77-1C9C960F8D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7620" y="4167192"/>
            <a:ext cx="1523104" cy="202553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5BF95F4-F891-4800-89DB-EFD0483BBC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8783" y="4180646"/>
            <a:ext cx="1523104" cy="202553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81C44DC-55FA-46D1-A40C-564521E9EE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9447" y="2141662"/>
            <a:ext cx="1523104" cy="202553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47E4C4F-96E5-4826-8849-A5A7AD93E5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8813" y="4180646"/>
            <a:ext cx="1523104" cy="202553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371FDC8-FC84-41E2-A0E3-7B1286934B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38974" y="4180646"/>
            <a:ext cx="1523104" cy="202553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D0FB673E-7B9C-4EE9-9928-1F20286EAC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06606" y="4167192"/>
            <a:ext cx="1523104" cy="202553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0035DCBC-88B6-4841-AF6B-930B555528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15870" y="2141662"/>
            <a:ext cx="1523104" cy="202553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0405636D-81B5-4BB4-842F-6DF9797100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40461" y="2141662"/>
            <a:ext cx="1523104" cy="202553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76D10CB6-1FA8-4442-B7C1-E263ECA6319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29710" y="1403470"/>
            <a:ext cx="3702902" cy="277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090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92"/>
          <p:cNvSpPr txBox="1"/>
          <p:nvPr/>
        </p:nvSpPr>
        <p:spPr>
          <a:xfrm>
            <a:off x="4961917" y="245999"/>
            <a:ext cx="7686338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dirty="0">
                <a:solidFill>
                  <a:schemeClr val="dk1"/>
                </a:solidFill>
                <a:latin typeface="Federo"/>
                <a:cs typeface="Federo"/>
                <a:sym typeface="Federo"/>
              </a:rPr>
              <a:t>EUCARISTIA TEMPORADA NAVIDEÑA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F1BF3B66-FC15-4DCC-9325-3B8EC2CAC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210" y="2038647"/>
            <a:ext cx="2069037" cy="3678288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D1247255-336A-4229-AD2B-4BCF909A6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609" y="2038647"/>
            <a:ext cx="2069037" cy="3678288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D2784800-2359-4272-BEE3-0DB39A7D0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4008" y="2038647"/>
            <a:ext cx="2069037" cy="3678288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CDAB0CA5-E4F6-46C8-BE85-0339317A5F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038646"/>
            <a:ext cx="2844008" cy="3792011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71E7E4E2-8572-4C12-95CF-553C6B16D1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2247" y="2680051"/>
            <a:ext cx="3189094" cy="239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637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92"/>
          <p:cNvSpPr txBox="1"/>
          <p:nvPr/>
        </p:nvSpPr>
        <p:spPr>
          <a:xfrm>
            <a:off x="4961917" y="245999"/>
            <a:ext cx="7686338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dirty="0">
                <a:solidFill>
                  <a:schemeClr val="dk1"/>
                </a:solidFill>
                <a:latin typeface="Federo"/>
                <a:cs typeface="Federo"/>
                <a:sym typeface="Federo"/>
              </a:rPr>
              <a:t>ENTREGA DE ANCHETAS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dirty="0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NAVIDEÑAS</a:t>
            </a:r>
            <a:endParaRPr sz="3200" b="1" dirty="0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8401F0E-EE3D-4583-B4C1-0B4563188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892" y="2247140"/>
            <a:ext cx="1572966" cy="209728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C94C094-F1EB-413C-AC7D-0FAA270DB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0214" y="2225124"/>
            <a:ext cx="1572966" cy="209728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359310C-0D17-41E2-ABB1-3AB06C805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3536" y="2225124"/>
            <a:ext cx="1572966" cy="209728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381C7D9-DA9F-43B8-B030-7E262D7D46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1352" y="4460988"/>
            <a:ext cx="1572966" cy="209728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4199099-8E22-4D8A-8DD5-6595CEA588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3862" y="4460988"/>
            <a:ext cx="1572966" cy="209728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BE623A5-8DEE-44DD-A1AC-D37BC8F160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2544" y="4460988"/>
            <a:ext cx="1572966" cy="209728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A5789A5-0BFF-4550-B1B2-CFDF6D4240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1226" y="4460988"/>
            <a:ext cx="1572966" cy="209728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346B054-E8F4-4F09-A2CA-2C86A9A994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9908" y="4492044"/>
            <a:ext cx="1572966" cy="209728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565153B-E6AA-4E25-9957-A63F5D1B99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88590" y="4492044"/>
            <a:ext cx="1572966" cy="2097288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988D1771-1C80-494C-9E8C-9481507C66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1100" y="4492044"/>
            <a:ext cx="1572966" cy="2097288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03E36CFE-78C2-4432-94FC-8953B8F5FC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2368" y="2269156"/>
            <a:ext cx="1561698" cy="208226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D89C08B6-337B-4A3A-8087-614B0534651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81390" y="2269156"/>
            <a:ext cx="1561698" cy="2082264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57B20A17-F513-46E5-96ED-0C5A9335DC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90412" y="2269156"/>
            <a:ext cx="1539942" cy="2053256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51935CC0-ECA1-460A-A37C-B0C6DDB435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63652" y="2269156"/>
            <a:ext cx="1539942" cy="205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627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92"/>
          <p:cNvSpPr txBox="1"/>
          <p:nvPr/>
        </p:nvSpPr>
        <p:spPr>
          <a:xfrm>
            <a:off x="4961917" y="245999"/>
            <a:ext cx="7686338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dirty="0">
                <a:solidFill>
                  <a:schemeClr val="dk1"/>
                </a:solidFill>
                <a:latin typeface="Federo"/>
                <a:cs typeface="Federo"/>
                <a:sym typeface="Federo"/>
              </a:rPr>
              <a:t>COMPARTIR DESAYUNOS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dirty="0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NAVIDEÑOS</a:t>
            </a:r>
            <a:endParaRPr sz="3200" b="1" dirty="0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90904CF-E410-419F-B6CE-02454FE0A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948" y="2271430"/>
            <a:ext cx="2230917" cy="179870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C1EFE53-AC49-455D-B1AC-C2A2E7251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8599" y="4097551"/>
            <a:ext cx="2239632" cy="17987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310E966-FBEB-4CF0-8224-3EE95077F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4810" y="1852630"/>
            <a:ext cx="1652127" cy="220283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BEB9A18-482E-41EB-BD32-9E3456A316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6607" y="1909293"/>
            <a:ext cx="1652127" cy="220283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27DD2F6-CD9C-4E28-B0C2-9CE5690C2C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2959" y="4314640"/>
            <a:ext cx="1652127" cy="220283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7283525-686D-4C32-8D0C-54CC7B44D4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5345" y="4314640"/>
            <a:ext cx="1652127" cy="220283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424BDC2-92D2-4BD3-88F6-2AD455E60A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73621" y="1876813"/>
            <a:ext cx="1652127" cy="220283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C110614-0E19-43F9-8D74-B989AF09CE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8599" y="2271430"/>
            <a:ext cx="2239632" cy="179870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CBD7F27-3D8E-4293-B295-461790DE1B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032" y="4126286"/>
            <a:ext cx="2178183" cy="167972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141BF8E-9483-4294-8C9B-8AEAB5805E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5732" y="2271430"/>
            <a:ext cx="2091485" cy="175234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3A51840-7B1B-4AA9-91C3-BEDC146CD2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90591" y="4066796"/>
            <a:ext cx="2239632" cy="179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107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92"/>
          <p:cNvSpPr txBox="1"/>
          <p:nvPr/>
        </p:nvSpPr>
        <p:spPr>
          <a:xfrm>
            <a:off x="4815613" y="331343"/>
            <a:ext cx="768633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dirty="0">
                <a:solidFill>
                  <a:schemeClr val="dk1"/>
                </a:solidFill>
                <a:latin typeface="Federo"/>
                <a:cs typeface="Federo"/>
                <a:sym typeface="Federo"/>
              </a:rPr>
              <a:t>MENSAJE DE FIN DE AÑO</a:t>
            </a:r>
            <a:endParaRPr lang="es-CO" sz="3200" b="1" dirty="0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3" name="WhatsApp Video 2023-02-01 at 5.54.03 PM">
            <a:hlinkClick r:id="" action="ppaction://media"/>
            <a:extLst>
              <a:ext uri="{FF2B5EF4-FFF2-40B4-BE49-F238E27FC236}">
                <a16:creationId xmlns:a16="http://schemas.microsoft.com/office/drawing/2014/main" id="{D80EDF16-F60A-4296-B04F-07EA3E00C3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9204" y="1593495"/>
            <a:ext cx="4318956" cy="43189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8FE033B-BB47-4904-80D0-BA761D349F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983" y="1593495"/>
            <a:ext cx="2277407" cy="493036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2CE9E49-0948-4F3D-9D51-9B113831DA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4390" y="1593495"/>
            <a:ext cx="2277407" cy="49303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75F9E77-C8F2-432E-B8BA-074ECEF4B1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1797" y="1593495"/>
            <a:ext cx="2277407" cy="493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1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"/>
          <p:cNvSpPr txBox="1"/>
          <p:nvPr/>
        </p:nvSpPr>
        <p:spPr>
          <a:xfrm>
            <a:off x="6423266" y="72549"/>
            <a:ext cx="6098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64" name="Google Shape;164;p3"/>
          <p:cNvSpPr txBox="1"/>
          <p:nvPr/>
        </p:nvSpPr>
        <p:spPr>
          <a:xfrm>
            <a:off x="5696092" y="475117"/>
            <a:ext cx="682541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ADMINISTRATIVOS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Marzo</a:t>
            </a: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65" name="Google Shape;16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65795" y="1961029"/>
            <a:ext cx="3399026" cy="4532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89821" y="1961029"/>
            <a:ext cx="3399026" cy="4532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"/>
          <p:cNvSpPr txBox="1"/>
          <p:nvPr/>
        </p:nvSpPr>
        <p:spPr>
          <a:xfrm>
            <a:off x="6423266" y="72549"/>
            <a:ext cx="6098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72" name="Google Shape;172;p4"/>
          <p:cNvSpPr txBox="1"/>
          <p:nvPr/>
        </p:nvSpPr>
        <p:spPr>
          <a:xfrm>
            <a:off x="5696092" y="475117"/>
            <a:ext cx="682541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ADMINISTRATIVOS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Mayo</a:t>
            </a:r>
            <a:endParaRPr sz="4400" b="1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73" name="Google Shape;17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3244" y="1198392"/>
            <a:ext cx="2947307" cy="5239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5"/>
          <p:cNvSpPr txBox="1"/>
          <p:nvPr/>
        </p:nvSpPr>
        <p:spPr>
          <a:xfrm>
            <a:off x="6529189" y="224172"/>
            <a:ext cx="6098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79" name="Google Shape;179;p5"/>
          <p:cNvSpPr txBox="1"/>
          <p:nvPr/>
        </p:nvSpPr>
        <p:spPr>
          <a:xfrm>
            <a:off x="6392777" y="692832"/>
            <a:ext cx="682541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OPERACIÓN ENERO </a:t>
            </a:r>
            <a:endParaRPr/>
          </a:p>
        </p:txBody>
      </p:sp>
      <p:pic>
        <p:nvPicPr>
          <p:cNvPr id="180" name="Google Shape;18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031" y="2062036"/>
            <a:ext cx="2945105" cy="4103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48802" y="2062034"/>
            <a:ext cx="2945105" cy="4103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76544" y="2062034"/>
            <a:ext cx="2841397" cy="4103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30032" y="2062034"/>
            <a:ext cx="2945103" cy="4103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6"/>
          <p:cNvSpPr txBox="1"/>
          <p:nvPr/>
        </p:nvSpPr>
        <p:spPr>
          <a:xfrm>
            <a:off x="6437780" y="362835"/>
            <a:ext cx="6098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89" name="Google Shape;189;p6"/>
          <p:cNvSpPr txBox="1"/>
          <p:nvPr/>
        </p:nvSpPr>
        <p:spPr>
          <a:xfrm>
            <a:off x="5942834" y="808947"/>
            <a:ext cx="682541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OPERACIÓN FEBRERO </a:t>
            </a:r>
            <a:endParaRPr/>
          </a:p>
        </p:txBody>
      </p:sp>
      <p:pic>
        <p:nvPicPr>
          <p:cNvPr id="190" name="Google Shape;19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344" y="2209623"/>
            <a:ext cx="2494571" cy="3301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76168" y="2204703"/>
            <a:ext cx="2494570" cy="3301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4433" y="2204809"/>
            <a:ext cx="2340697" cy="3301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6"/>
          <p:cNvPicPr preferRelativeResize="0"/>
          <p:nvPr/>
        </p:nvPicPr>
        <p:blipFill rotWithShape="1">
          <a:blip r:embed="rId6">
            <a:alphaModFix/>
          </a:blip>
          <a:srcRect t="9406"/>
          <a:stretch/>
        </p:blipFill>
        <p:spPr>
          <a:xfrm>
            <a:off x="7398825" y="2204703"/>
            <a:ext cx="2390901" cy="3301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89726" y="2281089"/>
            <a:ext cx="2241886" cy="3224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7"/>
          <p:cNvSpPr txBox="1"/>
          <p:nvPr/>
        </p:nvSpPr>
        <p:spPr>
          <a:xfrm>
            <a:off x="6481395" y="47365"/>
            <a:ext cx="6098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00" name="Google Shape;200;p7"/>
          <p:cNvSpPr txBox="1"/>
          <p:nvPr/>
        </p:nvSpPr>
        <p:spPr>
          <a:xfrm>
            <a:off x="5900057" y="482283"/>
            <a:ext cx="682541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OPERACIÓN MARZO</a:t>
            </a:r>
            <a:endParaRPr/>
          </a:p>
        </p:txBody>
      </p:sp>
      <p:pic>
        <p:nvPicPr>
          <p:cNvPr id="201" name="Google Shape;20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177" y="2377926"/>
            <a:ext cx="2440427" cy="3103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54425" y="2377926"/>
            <a:ext cx="2440427" cy="3103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40495" y="2377926"/>
            <a:ext cx="2440426" cy="3103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49433" y="2377926"/>
            <a:ext cx="2598002" cy="3103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647434" y="2377926"/>
            <a:ext cx="2503389" cy="3103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8"/>
          <p:cNvSpPr txBox="1"/>
          <p:nvPr/>
        </p:nvSpPr>
        <p:spPr>
          <a:xfrm>
            <a:off x="6481395" y="47365"/>
            <a:ext cx="6098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11" name="Google Shape;211;p8"/>
          <p:cNvSpPr txBox="1"/>
          <p:nvPr/>
        </p:nvSpPr>
        <p:spPr>
          <a:xfrm>
            <a:off x="5900057" y="482283"/>
            <a:ext cx="682541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OPERACIÓN ABRIL</a:t>
            </a:r>
            <a:endParaRPr/>
          </a:p>
        </p:txBody>
      </p:sp>
      <p:pic>
        <p:nvPicPr>
          <p:cNvPr id="212" name="Google Shape;21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22" y="1818929"/>
            <a:ext cx="3119277" cy="4045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00024" y="1818929"/>
            <a:ext cx="3119277" cy="4045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6000" y="1818927"/>
            <a:ext cx="3008173" cy="4045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87232" y="1818925"/>
            <a:ext cx="3119277" cy="4045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9"/>
          <p:cNvSpPr txBox="1"/>
          <p:nvPr/>
        </p:nvSpPr>
        <p:spPr>
          <a:xfrm>
            <a:off x="6481395" y="47365"/>
            <a:ext cx="6098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21" name="Google Shape;221;p9"/>
          <p:cNvSpPr txBox="1"/>
          <p:nvPr/>
        </p:nvSpPr>
        <p:spPr>
          <a:xfrm>
            <a:off x="5900057" y="482283"/>
            <a:ext cx="682541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OPERACIÓN MAYO</a:t>
            </a:r>
            <a:endParaRPr/>
          </a:p>
        </p:txBody>
      </p:sp>
      <p:pic>
        <p:nvPicPr>
          <p:cNvPr id="222" name="Google Shape;22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0761" y="1704256"/>
            <a:ext cx="2959577" cy="3737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4684" y="1652094"/>
            <a:ext cx="2160984" cy="3789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6273" y="1704256"/>
            <a:ext cx="2160984" cy="3737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87862" y="1652094"/>
            <a:ext cx="2160984" cy="384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0995" y="1704257"/>
            <a:ext cx="2102303" cy="3737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Estela de condensación">
  <a:themeElements>
    <a:clrScheme name="Estela de condensación">
      <a:dk1>
        <a:srgbClr val="000000"/>
      </a:dk1>
      <a:lt1>
        <a:srgbClr val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122</Words>
  <Application>Microsoft Office PowerPoint</Application>
  <PresentationFormat>Panorámica</PresentationFormat>
  <Paragraphs>57</Paragraphs>
  <Slides>28</Slides>
  <Notes>28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3" baseType="lpstr">
      <vt:lpstr>Century Gothic</vt:lpstr>
      <vt:lpstr>Federo</vt:lpstr>
      <vt:lpstr>Calibri</vt:lpstr>
      <vt:lpstr>Arial</vt:lpstr>
      <vt:lpstr>Estela de condensación</vt:lpstr>
      <vt:lpstr>PLAN DE COMUNICACIONES GRUPO EMPRESARIAL LEON LEON E HIJOS SAS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DE COMUNICACIONES GRUPO EMPRESARIAL LEON LEON E HIJOS SAS</dc:title>
  <dc:creator>Usuario</dc:creator>
  <cp:lastModifiedBy>Usuario</cp:lastModifiedBy>
  <cp:revision>12</cp:revision>
  <dcterms:created xsi:type="dcterms:W3CDTF">2022-02-16T16:36:00Z</dcterms:created>
  <dcterms:modified xsi:type="dcterms:W3CDTF">2023-02-09T21:36:30Z</dcterms:modified>
</cp:coreProperties>
</file>