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40" r:id="rId12"/>
    <p:sldId id="346" r:id="rId13"/>
    <p:sldId id="347" r:id="rId14"/>
    <p:sldId id="348" r:id="rId15"/>
    <p:sldId id="349" r:id="rId16"/>
    <p:sldId id="320" r:id="rId17"/>
    <p:sldId id="332" r:id="rId18"/>
    <p:sldId id="333" r:id="rId19"/>
    <p:sldId id="335" r:id="rId20"/>
    <p:sldId id="338" r:id="rId21"/>
    <p:sldId id="339" r:id="rId22"/>
    <p:sldId id="337" r:id="rId23"/>
    <p:sldId id="341" r:id="rId24"/>
    <p:sldId id="342" r:id="rId25"/>
    <p:sldId id="343" r:id="rId26"/>
    <p:sldId id="344" r:id="rId27"/>
    <p:sldId id="345" r:id="rId28"/>
  </p:sldIdLst>
  <p:sldSz cx="12192000" cy="6858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Federo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3" roundtripDataSignature="AMtx7mhcp1MhtqWMEG6gKuWFwLRV9f+M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9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Relationship Id="rId93" Type="http://customschemas.google.com/relationships/presentationmetadata" Target="meta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59740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3859740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59740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3859740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021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59740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3859740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0898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59740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3859740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4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59740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3859740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221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59740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3859740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7101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380edbe24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380edbe24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380edbe24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g1380edbe24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387ce8d28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387ce8d28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80edbe24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380edbe24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80edbe24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380edbe24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2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80edbe24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380edbe24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005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80edbe24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380edbe24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535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80edbe24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380edbe24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279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80edbe24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380edbe24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25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8597400d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138597400d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87ce8d2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387ce8d2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87ce8d28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1387ce8d28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87ce8d28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387ce8d28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87ce8d28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1387ce8d28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87ce8d2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387ce8d2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8597400d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138597400d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3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3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2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descripción">
  <p:cSld name="Título y descripció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3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 con descripción">
  <p:cSld name="Cita con descripció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4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93" name="Google Shape;93;p44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ES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44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ES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jeta de nombre">
  <p:cSld name="Tarjeta de nomb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5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5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45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5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Columna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6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6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46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46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46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46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4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de imagen 3">
  <p:cSld name="Columna de imagen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7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47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7" name="Google Shape;117;p47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47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47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0" name="Google Shape;120;p47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47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47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3" name="Google Shape;123;p47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4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8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8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49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9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9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49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9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9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5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5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0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2" descr="C3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32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12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Relationship Id="rId1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1833282" y="603584"/>
            <a:ext cx="8525436" cy="333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s-ES" sz="5400" b="1" dirty="0"/>
              <a:t>PLAN DE COMUNICACIONES GRUPO EMPRESARIAL LEON </a:t>
            </a:r>
            <a:r>
              <a:rPr lang="es-ES" sz="5400" b="1" dirty="0" err="1"/>
              <a:t>LEON</a:t>
            </a:r>
            <a:r>
              <a:rPr lang="es-ES" sz="5400" b="1" dirty="0"/>
              <a:t> E HIJOS SAS</a:t>
            </a:r>
            <a:endParaRPr sz="5400" b="1" dirty="0"/>
          </a:p>
        </p:txBody>
      </p:sp>
      <p:sp>
        <p:nvSpPr>
          <p:cNvPr id="145" name="Google Shape;145;p1"/>
          <p:cNvSpPr txBox="1"/>
          <p:nvPr/>
        </p:nvSpPr>
        <p:spPr>
          <a:xfrm>
            <a:off x="3570514" y="4170299"/>
            <a:ext cx="532439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PUENTE NACIONAL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sz="40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7992" y="372257"/>
            <a:ext cx="2684350" cy="1833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597400d0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597400d0_0_0"/>
          <p:cNvSpPr txBox="1"/>
          <p:nvPr/>
        </p:nvSpPr>
        <p:spPr>
          <a:xfrm>
            <a:off x="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AGOSTO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24" name="Google Shape;224;g138597400d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175" y="1214876"/>
            <a:ext cx="7236774" cy="54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597400d0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597400d0_0_0"/>
          <p:cNvSpPr txBox="1"/>
          <p:nvPr/>
        </p:nvSpPr>
        <p:spPr>
          <a:xfrm>
            <a:off x="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SEPTIEMBRE</a:t>
            </a:r>
            <a:endParaRPr sz="44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17C302-C62A-40AB-AB60-85A571BAB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31" y="949937"/>
            <a:ext cx="2442069" cy="3256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1F7EED-4DA0-40BC-9FFD-E394F591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069" y="949937"/>
            <a:ext cx="2442069" cy="32560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F4C8D4-7136-467F-89BB-624F8F7BC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49937"/>
            <a:ext cx="2442069" cy="32560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8B31B5-D52B-428F-8B9E-2A9E61392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186" y="4206029"/>
            <a:ext cx="3519826" cy="263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3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597400d0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597400d0_0_0"/>
          <p:cNvSpPr txBox="1"/>
          <p:nvPr/>
        </p:nvSpPr>
        <p:spPr>
          <a:xfrm>
            <a:off x="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SEPTIEMBRE</a:t>
            </a:r>
            <a:endParaRPr sz="44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17C302-C62A-40AB-AB60-85A571BAB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31" y="949937"/>
            <a:ext cx="2442069" cy="3256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1F7EED-4DA0-40BC-9FFD-E394F591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069" y="949937"/>
            <a:ext cx="2442069" cy="32560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F4C8D4-7136-467F-89BB-624F8F7BC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49937"/>
            <a:ext cx="2442069" cy="32560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8B31B5-D52B-428F-8B9E-2A9E61392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186" y="4206029"/>
            <a:ext cx="3519826" cy="263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597400d0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597400d0_0_0"/>
          <p:cNvSpPr txBox="1"/>
          <p:nvPr/>
        </p:nvSpPr>
        <p:spPr>
          <a:xfrm>
            <a:off x="7" y="2705553"/>
            <a:ext cx="6825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cs typeface="Federo"/>
                <a:sym typeface="Federo"/>
              </a:rPr>
              <a:t>OCTUBRE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E44ED9-6ECB-4474-94A8-B8A8935AB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278" y="1097279"/>
            <a:ext cx="7345433" cy="55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9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597400d0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597400d0_0_0"/>
          <p:cNvSpPr txBox="1"/>
          <p:nvPr/>
        </p:nvSpPr>
        <p:spPr>
          <a:xfrm>
            <a:off x="7" y="2705553"/>
            <a:ext cx="6825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NOVIEMBRE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214300-FC58-41A8-9BC3-811825CC5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05" y="949937"/>
            <a:ext cx="689538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597400d0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597400d0_0_0"/>
          <p:cNvSpPr txBox="1"/>
          <p:nvPr/>
        </p:nvSpPr>
        <p:spPr>
          <a:xfrm>
            <a:off x="7" y="2705553"/>
            <a:ext cx="6825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DICIEMBRE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C29D0F-4109-4052-BC10-8EF2EA196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597" y="949937"/>
            <a:ext cx="4324869" cy="57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5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707" name="Google Shape;707;p25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708" name="Google Shape;708;p25"/>
          <p:cNvSpPr txBox="1"/>
          <p:nvPr/>
        </p:nvSpPr>
        <p:spPr>
          <a:xfrm>
            <a:off x="5387965" y="159979"/>
            <a:ext cx="82848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DIA DE SAN VALENTIN</a:t>
            </a: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709" name="Google Shape;70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2246" y="2862380"/>
            <a:ext cx="3147009" cy="263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097" y="722240"/>
            <a:ext cx="3681046" cy="276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9173" y="3607310"/>
            <a:ext cx="1555637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2659" y="744754"/>
            <a:ext cx="1555637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27140" y="3607310"/>
            <a:ext cx="1552941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107" y="3607310"/>
            <a:ext cx="1552941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16153" y="729417"/>
            <a:ext cx="1552941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49079" y="3607310"/>
            <a:ext cx="1552941" cy="276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76289" y="3607311"/>
            <a:ext cx="1552941" cy="2760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0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39" name="Google Shape;839;p30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40" name="Google Shape;840;p30"/>
          <p:cNvSpPr txBox="1"/>
          <p:nvPr/>
        </p:nvSpPr>
        <p:spPr>
          <a:xfrm>
            <a:off x="3024761" y="1373093"/>
            <a:ext cx="43641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41" name="Google Shape;841;p30"/>
          <p:cNvSpPr txBox="1"/>
          <p:nvPr/>
        </p:nvSpPr>
        <p:spPr>
          <a:xfrm>
            <a:off x="4916731" y="503247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MUJER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842" name="Google Shape;84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8496" y="1765131"/>
            <a:ext cx="3250492" cy="376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695" y="1459451"/>
            <a:ext cx="5889217" cy="441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2564" y="1459450"/>
            <a:ext cx="2484513" cy="441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380edbe241_0_103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50" name="Google Shape;850;g1380edbe241_0_103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51" name="Google Shape;851;g1380edbe241_0_103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52" name="Google Shape;852;g1380edbe241_0_103"/>
          <p:cNvSpPr txBox="1"/>
          <p:nvPr/>
        </p:nvSpPr>
        <p:spPr>
          <a:xfrm>
            <a:off x="4916731" y="503247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MADRE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853" name="Google Shape;853;g1380edbe241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850" y="1629350"/>
            <a:ext cx="5095850" cy="50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1380edbe241_0_103"/>
          <p:cNvPicPr preferRelativeResize="0"/>
          <p:nvPr/>
        </p:nvPicPr>
        <p:blipFill rotWithShape="1">
          <a:blip r:embed="rId4">
            <a:alphaModFix/>
          </a:blip>
          <a:srcRect t="20238" b="7865"/>
          <a:stretch/>
        </p:blipFill>
        <p:spPr>
          <a:xfrm>
            <a:off x="7256725" y="1629350"/>
            <a:ext cx="3891350" cy="49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380edbe241_0_49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72" name="Google Shape;872;g1380edbe241_0_49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73" name="Google Shape;873;g1380edbe241_0_49"/>
          <p:cNvSpPr txBox="1"/>
          <p:nvPr/>
        </p:nvSpPr>
        <p:spPr>
          <a:xfrm>
            <a:off x="6817374" y="144650"/>
            <a:ext cx="5781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VIRGEN DEL CARMEN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874" name="Google Shape;874;g1380edbe241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318" y="1508888"/>
            <a:ext cx="3164852" cy="262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1380edbe241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686" y="1508666"/>
            <a:ext cx="3164852" cy="260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g1380edbe241_0_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88122" y="2084150"/>
            <a:ext cx="2955852" cy="409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g1380edbe241_0_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4318" y="4145280"/>
            <a:ext cx="3164851" cy="248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g1380edbe241_0_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7686" y="4112220"/>
            <a:ext cx="3164850" cy="258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/>
        </p:nvSpPr>
        <p:spPr>
          <a:xfrm>
            <a:off x="5740214" y="364937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264532" y="1317228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Marzo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5795" y="1961029"/>
            <a:ext cx="3399026" cy="453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9821" y="1961029"/>
            <a:ext cx="3399026" cy="453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914" name="Google Shape;914;p31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915" name="Google Shape;915;p31"/>
          <p:cNvSpPr txBox="1"/>
          <p:nvPr/>
        </p:nvSpPr>
        <p:spPr>
          <a:xfrm>
            <a:off x="6096000" y="168703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HOMBRE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916" name="Google Shape;9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3924" y="1821972"/>
            <a:ext cx="2477633" cy="247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0579" y="4527082"/>
            <a:ext cx="2774691" cy="196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1"/>
          <p:cNvPicPr preferRelativeResize="0"/>
          <p:nvPr/>
        </p:nvPicPr>
        <p:blipFill rotWithShape="1">
          <a:blip r:embed="rId5">
            <a:alphaModFix/>
          </a:blip>
          <a:srcRect l="17684" r="23758"/>
          <a:stretch/>
        </p:blipFill>
        <p:spPr>
          <a:xfrm>
            <a:off x="142880" y="2233734"/>
            <a:ext cx="2150603" cy="20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6720" y="2232415"/>
            <a:ext cx="1474105" cy="20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60516" y="2231174"/>
            <a:ext cx="1336232" cy="20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93482" y="2232415"/>
            <a:ext cx="1428551" cy="20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84016" y="4312732"/>
            <a:ext cx="1800470" cy="24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80731" y="4312732"/>
            <a:ext cx="1503285" cy="24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0380" y="4307782"/>
            <a:ext cx="1800470" cy="240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74366" y="4337834"/>
            <a:ext cx="1535335" cy="23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489057" y="2231174"/>
            <a:ext cx="1526635" cy="20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77652" y="4306462"/>
            <a:ext cx="1562101" cy="2406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387ce8d28e_0_63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934" name="Google Shape;934;g1387ce8d28e_0_63"/>
          <p:cNvSpPr txBox="1"/>
          <p:nvPr/>
        </p:nvSpPr>
        <p:spPr>
          <a:xfrm>
            <a:off x="6723000" y="144653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PADRE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935" name="Google Shape;935;g1387ce8d28e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283" y="3775370"/>
            <a:ext cx="2013189" cy="293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g1387ce8d28e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2193" y="1375798"/>
            <a:ext cx="1715571" cy="253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g1387ce8d28e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88721" y="1346191"/>
            <a:ext cx="1813349" cy="264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g1387ce8d28e_0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5909" y="3775379"/>
            <a:ext cx="2013184" cy="29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g1387ce8d28e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91897" y="3899883"/>
            <a:ext cx="1813349" cy="2813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g1387ce8d28e_0_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82784" y="3775359"/>
            <a:ext cx="2013184" cy="29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g1387ce8d28e_0_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9034" y="3775381"/>
            <a:ext cx="2013184" cy="293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g1387ce8d28e_0_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92159" y="3775383"/>
            <a:ext cx="2013184" cy="293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g1387ce8d28e_0_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98859" y="1363273"/>
            <a:ext cx="2013184" cy="262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g1387ce8d28e_0_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01214" y="1384375"/>
            <a:ext cx="2202130" cy="25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g1387ce8d28e_0_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68057" y="1392938"/>
            <a:ext cx="2202140" cy="255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g1387ce8d28e_0_6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49767" y="1384367"/>
            <a:ext cx="1959572" cy="255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380edbe241_0_2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5" name="Google Shape;895;g1380edbe241_0_2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6" name="Google Shape;896;g1380edbe241_0_26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7" name="Google Shape;897;g1380edbe241_0_26"/>
          <p:cNvSpPr txBox="1"/>
          <p:nvPr/>
        </p:nvSpPr>
        <p:spPr>
          <a:xfrm>
            <a:off x="6817378" y="144650"/>
            <a:ext cx="5679422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FIESTA ANUAL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898" name="Google Shape;898;g1380edbe241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14" y="1405799"/>
            <a:ext cx="2543876" cy="190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1380edbe241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7822" y="1417665"/>
            <a:ext cx="2543876" cy="190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1380edbe241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14" y="3251324"/>
            <a:ext cx="2543876" cy="19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1380edbe241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0847" y="3305891"/>
            <a:ext cx="2543876" cy="190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g1380edbe241_0_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13" y="5080926"/>
            <a:ext cx="2451825" cy="17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g1380edbe241_0_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02149" y="3048900"/>
            <a:ext cx="2316476" cy="19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1380edbe241_0_26"/>
          <p:cNvPicPr preferRelativeResize="0"/>
          <p:nvPr/>
        </p:nvPicPr>
        <p:blipFill rotWithShape="1">
          <a:blip r:embed="rId9">
            <a:alphaModFix/>
          </a:blip>
          <a:srcRect t="7509" b="-7510"/>
          <a:stretch/>
        </p:blipFill>
        <p:spPr>
          <a:xfrm>
            <a:off x="7432575" y="1363800"/>
            <a:ext cx="4175100" cy="313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g1380edbe241_0_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8699" y="4866699"/>
            <a:ext cx="2543876" cy="19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g1380edbe241_0_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79743" y="4890274"/>
            <a:ext cx="2451825" cy="19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g1380edbe241_0_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94948" y="1415404"/>
            <a:ext cx="2293902" cy="19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g1380edbe241_0_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32575" y="3775948"/>
            <a:ext cx="4175100" cy="30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380edbe241_0_2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7" name="Google Shape;897;g1380edbe241_0_26"/>
          <p:cNvSpPr txBox="1"/>
          <p:nvPr/>
        </p:nvSpPr>
        <p:spPr>
          <a:xfrm>
            <a:off x="6817378" y="144650"/>
            <a:ext cx="5679422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HALLOWEEN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656AFD-6EC6-4DE5-AFE2-2EB98F02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193" y="3868385"/>
            <a:ext cx="3067678" cy="23007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6DF733-1A33-4C47-B369-3F86F31A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269" y="3868393"/>
            <a:ext cx="3067678" cy="23007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C45A1B-2CDD-46B7-8508-3DEBEF1D3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746" y="1663945"/>
            <a:ext cx="1725569" cy="23007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DB2EA5-B2DB-479A-B493-B4F8832A9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72" y="1663945"/>
            <a:ext cx="1725569" cy="23007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7330851-F052-472B-94D2-90481743A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593" y="1663945"/>
            <a:ext cx="1725569" cy="23007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FB5F18-B2A0-430D-801F-E9DC09476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919" y="1663945"/>
            <a:ext cx="1725569" cy="23007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FA9F0A5-EFA9-4D0E-95F7-5708E26B3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9866" y="1663937"/>
            <a:ext cx="1725569" cy="230075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5F65E00-672C-4B26-8874-38440A19B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7799" y="1672871"/>
            <a:ext cx="1725569" cy="230075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77A484A-AB52-4E3C-BB8B-CF5D7F5D0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4731" y="3868393"/>
            <a:ext cx="3067678" cy="230075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7CBA237-C4AA-4AE5-A876-30CA70AA64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3" y="1672871"/>
            <a:ext cx="1725569" cy="23007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082912F-E3B0-471C-A541-2DEC31F55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807" y="3868393"/>
            <a:ext cx="3067678" cy="23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1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380edbe241_0_2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5" name="Google Shape;895;g1380edbe241_0_2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7" name="Google Shape;897;g1380edbe241_0_26"/>
          <p:cNvSpPr txBox="1"/>
          <p:nvPr/>
        </p:nvSpPr>
        <p:spPr>
          <a:xfrm>
            <a:off x="4949952" y="254478"/>
            <a:ext cx="79491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EUCARISTIA INCIO DE TEMPORTADA NAVIDEÑA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4098AB-8365-499F-9EE6-255AFE68B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7" y="1815181"/>
            <a:ext cx="3600608" cy="47883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5E5590-C02F-4A9B-B0D4-58B681D7A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72" y="1822322"/>
            <a:ext cx="3591256" cy="47883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764610-D29B-4095-8204-C4A94ECD3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065" y="1815181"/>
            <a:ext cx="3591256" cy="47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00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380edbe241_0_2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5" name="Google Shape;895;g1380edbe241_0_2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7" name="Google Shape;897;g1380edbe241_0_26"/>
          <p:cNvSpPr txBox="1"/>
          <p:nvPr/>
        </p:nvSpPr>
        <p:spPr>
          <a:xfrm>
            <a:off x="4925568" y="196994"/>
            <a:ext cx="79491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ENTREGA DE ANCHETAS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NAVIDEÑAS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01C8AA-4628-4251-80DF-F2B464960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8628" y="1680176"/>
            <a:ext cx="1813200" cy="2417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B4CCC3-4AE0-48CF-A441-221751532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8589" y="4097776"/>
            <a:ext cx="1813200" cy="2417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1603DF-5444-43CF-AFF1-BA349E56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54668" y="4108752"/>
            <a:ext cx="1813200" cy="2417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545CF3-16D7-48ED-88EF-33AE403B6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48181" y="1680176"/>
            <a:ext cx="1813200" cy="2417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73BFF9-AA90-4DCC-9D08-B7AB7FE5A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15201" y="1670304"/>
            <a:ext cx="1813200" cy="2417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89061B-1D59-4371-81CB-E8815D1B7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882221" y="1670304"/>
            <a:ext cx="1813200" cy="24176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9260E3-27D9-45AA-9F10-7F9B3321A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62333" y="1670304"/>
            <a:ext cx="1813200" cy="24176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9CA06D3-F008-4912-89BA-118E81704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42445" y="1670304"/>
            <a:ext cx="1813200" cy="2417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548D2D4-7ABC-4303-AEA1-F66A0779F2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010747" y="4108752"/>
            <a:ext cx="1813200" cy="24176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36D3EDF-936B-4806-80FA-93E1A95BA4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885839" y="4097776"/>
            <a:ext cx="1813200" cy="24176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201E47F-E371-42DD-BB26-DA3EB7B34C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753798" y="4097776"/>
            <a:ext cx="1813200" cy="24176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51DEAD0-EDF6-48F3-BE5D-191725827C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653029" y="4097776"/>
            <a:ext cx="1813200" cy="2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7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380edbe241_0_2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5" name="Google Shape;895;g1380edbe241_0_2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7" name="Google Shape;897;g1380edbe241_0_26"/>
          <p:cNvSpPr txBox="1"/>
          <p:nvPr/>
        </p:nvSpPr>
        <p:spPr>
          <a:xfrm>
            <a:off x="4925568" y="196994"/>
            <a:ext cx="79491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COMPARTIR DESAYUNOS NAVIDEÑOS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2902FF-8ED0-427A-8D6D-2B04F5E37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" y="4106072"/>
            <a:ext cx="3045000" cy="2283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FFB750-CDD8-4329-9246-65AFB6277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" y="1822322"/>
            <a:ext cx="3045000" cy="2283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696AD5-2966-496B-93A9-335DBE70C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978" y="4106072"/>
            <a:ext cx="3045000" cy="2283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AE1E3B-C314-4420-A0ED-883C68BEF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467" y="1818350"/>
            <a:ext cx="3045000" cy="22837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4760FC-556A-491F-A384-822236E29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756" y="4110044"/>
            <a:ext cx="3045000" cy="22837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7A7C49-ACF5-49D0-8424-367D68A17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7978" y="1818350"/>
            <a:ext cx="3045000" cy="22837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79EE771-45DF-423F-B000-86760D553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756" y="4114016"/>
            <a:ext cx="3045000" cy="22837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D7C29A6-8F66-4662-93ED-636EB1E54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978" y="1818350"/>
            <a:ext cx="3045000" cy="22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3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380edbe241_0_2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5" name="Google Shape;895;g1380edbe241_0_2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97" name="Google Shape;897;g1380edbe241_0_26"/>
          <p:cNvSpPr txBox="1"/>
          <p:nvPr/>
        </p:nvSpPr>
        <p:spPr>
          <a:xfrm>
            <a:off x="5361947" y="254478"/>
            <a:ext cx="7949184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MENSAJE FIN DE AÑO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5" name="WhatsApp Video 2023-02-01 at 5.54.03 PM">
            <a:hlinkClick r:id="" action="ppaction://media"/>
            <a:extLst>
              <a:ext uri="{FF2B5EF4-FFF2-40B4-BE49-F238E27FC236}">
                <a16:creationId xmlns:a16="http://schemas.microsoft.com/office/drawing/2014/main" id="{7CDB8FB7-E4B3-4BCB-91CD-B23DCABFC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2978" y="1829900"/>
            <a:ext cx="4391578" cy="43915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B71CDC-7643-4F0E-90E2-22009E661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17" y="1529900"/>
            <a:ext cx="2363403" cy="51165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05337A-D7D4-4714-970A-C43A22BBC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737" y="1529899"/>
            <a:ext cx="2363403" cy="51165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EA2CE3-2518-47CD-97B3-EDBA8B6D19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8357" y="1529898"/>
            <a:ext cx="2363403" cy="511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8597400d0_0_8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0" name="Google Shape;160;g138597400d0_0_8"/>
          <p:cNvSpPr txBox="1"/>
          <p:nvPr/>
        </p:nvSpPr>
        <p:spPr>
          <a:xfrm>
            <a:off x="35270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61" name="Google Shape;161;g138597400d0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400" y="1094682"/>
            <a:ext cx="6098100" cy="4593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87ce8d28e_0_1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9" name="Google Shape;169;g1387ce8d28e_0_10"/>
          <p:cNvSpPr txBox="1"/>
          <p:nvPr/>
        </p:nvSpPr>
        <p:spPr>
          <a:xfrm>
            <a:off x="35270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FEBRERO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70" name="Google Shape;170;g1387ce8d28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375" y="1102325"/>
            <a:ext cx="5699799" cy="48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87ce8d28e_0_2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7" name="Google Shape;177;g1387ce8d28e_0_20"/>
          <p:cNvSpPr txBox="1"/>
          <p:nvPr/>
        </p:nvSpPr>
        <p:spPr>
          <a:xfrm>
            <a:off x="35270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MARZO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78" name="Google Shape;178;g1387ce8d28e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750" y="1276150"/>
            <a:ext cx="5506901" cy="541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387ce8d28e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100" y="3130725"/>
            <a:ext cx="3209986" cy="10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87ce8d28e_0_29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85" name="Google Shape;185;g1387ce8d28e_0_29"/>
          <p:cNvSpPr txBox="1"/>
          <p:nvPr/>
        </p:nvSpPr>
        <p:spPr>
          <a:xfrm>
            <a:off x="35270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ABRIL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86" name="Google Shape;186;g1387ce8d28e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900" y="1549325"/>
            <a:ext cx="6258474" cy="530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387ce8d28e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4675" y="5246900"/>
            <a:ext cx="3103650" cy="1119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87ce8d28e_0_45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3" name="Google Shape;193;g1387ce8d28e_0_45"/>
          <p:cNvSpPr txBox="1"/>
          <p:nvPr/>
        </p:nvSpPr>
        <p:spPr>
          <a:xfrm>
            <a:off x="35270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</a:t>
            </a:r>
            <a:endParaRPr sz="44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MAYO</a:t>
            </a:r>
            <a:endParaRPr sz="44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94" name="Google Shape;194;g1387ce8d28e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152" y="907127"/>
            <a:ext cx="1820250" cy="276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387ce8d28e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580" y="907125"/>
            <a:ext cx="1820278" cy="276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387ce8d28e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0592" y="3877275"/>
            <a:ext cx="2050960" cy="292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387ce8d28e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0" y="3877274"/>
            <a:ext cx="1920214" cy="292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387ce8d28e_0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11274" y="907068"/>
            <a:ext cx="1820278" cy="276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87ce8d28e_0_0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9" name="Google Shape;209;g1387ce8d28e_0_0"/>
          <p:cNvSpPr txBox="1"/>
          <p:nvPr/>
        </p:nvSpPr>
        <p:spPr>
          <a:xfrm>
            <a:off x="35270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JUNIO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10" name="Google Shape;210;g1387ce8d28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150" y="1102320"/>
            <a:ext cx="7062651" cy="53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8597400d0_0_15"/>
          <p:cNvSpPr txBox="1"/>
          <p:nvPr/>
        </p:nvSpPr>
        <p:spPr>
          <a:xfrm>
            <a:off x="5740214" y="36493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6" name="Google Shape;216;g138597400d0_0_15"/>
          <p:cNvSpPr txBox="1"/>
          <p:nvPr/>
        </p:nvSpPr>
        <p:spPr>
          <a:xfrm>
            <a:off x="7" y="2705553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JULIO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17" name="Google Shape;217;g138597400d0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400" y="1239470"/>
            <a:ext cx="7101851" cy="533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122</Words>
  <Application>Microsoft Office PowerPoint</Application>
  <PresentationFormat>Panorámica</PresentationFormat>
  <Paragraphs>68</Paragraphs>
  <Slides>27</Slides>
  <Notes>27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Century Gothic</vt:lpstr>
      <vt:lpstr>Arial</vt:lpstr>
      <vt:lpstr>Federo</vt:lpstr>
      <vt:lpstr>Estela de condensación</vt:lpstr>
      <vt:lpstr>PLAN DE COMUNICACIONES GRUPO EMPRESARIAL LEON LEON E HIJOS 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COMUNICACIONES GRUPO EMPRESARIAL LEON LEON E HIJOS SAS</dc:title>
  <dc:creator>Usuario</dc:creator>
  <cp:lastModifiedBy>Usuario</cp:lastModifiedBy>
  <cp:revision>15</cp:revision>
  <dcterms:created xsi:type="dcterms:W3CDTF">2022-02-16T16:36:00Z</dcterms:created>
  <dcterms:modified xsi:type="dcterms:W3CDTF">2023-02-09T20:36:21Z</dcterms:modified>
</cp:coreProperties>
</file>