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3" r:id="rId4"/>
    <p:sldId id="374" r:id="rId5"/>
    <p:sldId id="386" r:id="rId6"/>
    <p:sldId id="387" r:id="rId7"/>
    <p:sldId id="388" r:id="rId8"/>
    <p:sldId id="382" r:id="rId9"/>
    <p:sldId id="381" r:id="rId10"/>
    <p:sldId id="378" r:id="rId11"/>
    <p:sldId id="383" r:id="rId12"/>
    <p:sldId id="379" r:id="rId13"/>
    <p:sldId id="385" r:id="rId14"/>
    <p:sldId id="380" r:id="rId15"/>
    <p:sldId id="384" r:id="rId16"/>
  </p:sldIdLst>
  <p:sldSz cx="12192000" cy="6858000"/>
  <p:notesSz cx="6858000" cy="9144000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Federo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7" roundtripDataSignature="AMtx7mgoaoC3+lKQSwjV1g3BcoYbrIK8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3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10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10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07" Type="http://customschemas.google.com/relationships/presentationmetadata" Target="metadata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3921b0e68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g13921b0e68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2452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3921b0e68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g13921b0e68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4735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3921b0e68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g13921b0e68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8475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3921b0e68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g13921b0e68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4789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3921b0e68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g13921b0e68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755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3921b0e68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g13921b0e68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8568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8915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6154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711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1427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3921b0e68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g13921b0e68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9259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3921b0e68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g13921b0e68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3713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44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44"/>
          <p:cNvSpPr txBox="1"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4"/>
          <p:cNvSpPr txBox="1"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44"/>
          <p:cNvSpPr txBox="1">
            <a:spLocks noGrp="1"/>
          </p:cNvSpPr>
          <p:nvPr>
            <p:ph type="dt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4"/>
          <p:cNvSpPr txBox="1">
            <a:spLocks noGrp="1"/>
          </p:cNvSpPr>
          <p:nvPr>
            <p:ph type="ft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4"/>
          <p:cNvSpPr txBox="1">
            <a:spLocks noGrp="1"/>
          </p:cNvSpPr>
          <p:nvPr>
            <p:ph type="sldNum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panorámica con descripción">
  <p:cSld name="Imagen panorámica con descripció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3"/>
          <p:cNvSpPr txBox="1"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3"/>
          <p:cNvSpPr>
            <a:spLocks noGrp="1"/>
          </p:cNvSpPr>
          <p:nvPr>
            <p:ph type="pic" idx="2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3"/>
          <p:cNvSpPr txBox="1">
            <a:spLocks noGrp="1"/>
          </p:cNvSpPr>
          <p:nvPr>
            <p:ph type="body" idx="1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5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3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3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descripción">
  <p:cSld name="Título y descripció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54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54"/>
          <p:cNvSpPr txBox="1"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4"/>
          <p:cNvSpPr txBox="1">
            <a:spLocks noGrp="1"/>
          </p:cNvSpPr>
          <p:nvPr>
            <p:ph type="body" idx="1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54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4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4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ta con descripción">
  <p:cSld name="Cita con descripció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55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55"/>
          <p:cNvSpPr txBox="1"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5"/>
          <p:cNvSpPr txBox="1">
            <a:spLocks noGrp="1"/>
          </p:cNvSpPr>
          <p:nvPr>
            <p:ph type="body" idx="1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55"/>
          <p:cNvSpPr txBox="1">
            <a:spLocks noGrp="1"/>
          </p:cNvSpPr>
          <p:nvPr>
            <p:ph type="body" idx="2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55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5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5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93" name="Google Shape;93;p55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s-CO" sz="8000" b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4" name="Google Shape;94;p55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s-CO" sz="8000" b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rjeta de nombre">
  <p:cSld name="Tarjeta de nombr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56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56"/>
          <p:cNvSpPr txBox="1"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6"/>
          <p:cNvSpPr txBox="1">
            <a:spLocks noGrp="1"/>
          </p:cNvSpPr>
          <p:nvPr>
            <p:ph type="body" idx="1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56"/>
          <p:cNvSpPr txBox="1">
            <a:spLocks noGrp="1"/>
          </p:cNvSpPr>
          <p:nvPr>
            <p:ph type="dt" idx="10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6"/>
          <p:cNvSpPr txBox="1">
            <a:spLocks noGrp="1"/>
          </p:cNvSpPr>
          <p:nvPr>
            <p:ph type="ftr" idx="11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6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3">
  <p:cSld name="Columna 3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7"/>
          <p:cNvSpPr txBox="1"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7"/>
          <p:cNvSpPr txBox="1"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57"/>
          <p:cNvSpPr txBox="1">
            <a:spLocks noGrp="1"/>
          </p:cNvSpPr>
          <p:nvPr>
            <p:ph type="body" idx="2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57"/>
          <p:cNvSpPr txBox="1">
            <a:spLocks noGrp="1"/>
          </p:cNvSpPr>
          <p:nvPr>
            <p:ph type="body" idx="3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57"/>
          <p:cNvSpPr txBox="1">
            <a:spLocks noGrp="1"/>
          </p:cNvSpPr>
          <p:nvPr>
            <p:ph type="body" idx="4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57"/>
          <p:cNvSpPr txBox="1">
            <a:spLocks noGrp="1"/>
          </p:cNvSpPr>
          <p:nvPr>
            <p:ph type="body" idx="5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57"/>
          <p:cNvSpPr txBox="1">
            <a:spLocks noGrp="1"/>
          </p:cNvSpPr>
          <p:nvPr>
            <p:ph type="body" idx="6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5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de imagen 3">
  <p:cSld name="Columna de imagen 3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8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8"/>
          <p:cNvSpPr txBox="1"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58"/>
          <p:cNvSpPr>
            <a:spLocks noGrp="1"/>
          </p:cNvSpPr>
          <p:nvPr>
            <p:ph type="pic" idx="2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17" name="Google Shape;117;p58"/>
          <p:cNvSpPr txBox="1">
            <a:spLocks noGrp="1"/>
          </p:cNvSpPr>
          <p:nvPr>
            <p:ph type="body" idx="3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8" name="Google Shape;118;p58"/>
          <p:cNvSpPr txBox="1">
            <a:spLocks noGrp="1"/>
          </p:cNvSpPr>
          <p:nvPr>
            <p:ph type="body" idx="4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58"/>
          <p:cNvSpPr>
            <a:spLocks noGrp="1"/>
          </p:cNvSpPr>
          <p:nvPr>
            <p:ph type="pic" idx="5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0" name="Google Shape;120;p58"/>
          <p:cNvSpPr txBox="1">
            <a:spLocks noGrp="1"/>
          </p:cNvSpPr>
          <p:nvPr>
            <p:ph type="body" idx="6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58"/>
          <p:cNvSpPr txBox="1">
            <a:spLocks noGrp="1"/>
          </p:cNvSpPr>
          <p:nvPr>
            <p:ph type="body" idx="7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58"/>
          <p:cNvSpPr>
            <a:spLocks noGrp="1"/>
          </p:cNvSpPr>
          <p:nvPr>
            <p:ph type="pic" idx="8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3" name="Google Shape;123;p58"/>
          <p:cNvSpPr txBox="1">
            <a:spLocks noGrp="1"/>
          </p:cNvSpPr>
          <p:nvPr>
            <p:ph type="body" idx="9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4" name="Google Shape;124;p5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9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9"/>
          <p:cNvSpPr txBox="1">
            <a:spLocks noGrp="1"/>
          </p:cNvSpPr>
          <p:nvPr>
            <p:ph type="body" idx="1"/>
          </p:nvPr>
        </p:nvSpPr>
        <p:spPr>
          <a:xfrm rot="5400000">
            <a:off x="4083938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5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60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60"/>
          <p:cNvSpPr txBox="1">
            <a:spLocks noGrp="1"/>
          </p:cNvSpPr>
          <p:nvPr>
            <p:ph type="title"/>
          </p:nvPr>
        </p:nvSpPr>
        <p:spPr>
          <a:xfrm rot="5400000">
            <a:off x="8525934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0"/>
          <p:cNvSpPr txBox="1">
            <a:spLocks noGrp="1"/>
          </p:cNvSpPr>
          <p:nvPr>
            <p:ph type="body" idx="1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60"/>
          <p:cNvSpPr txBox="1">
            <a:spLocks noGrp="1"/>
          </p:cNvSpPr>
          <p:nvPr>
            <p:ph type="dt" idx="10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60"/>
          <p:cNvSpPr txBox="1">
            <a:spLocks noGrp="1"/>
          </p:cNvSpPr>
          <p:nvPr>
            <p:ph type="ftr" idx="11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0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5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5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5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5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5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6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6"/>
          <p:cNvSpPr txBox="1"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6"/>
          <p:cNvSpPr txBox="1"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6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6"/>
          <p:cNvSpPr txBox="1">
            <a:spLocks noGrp="1"/>
          </p:cNvSpPr>
          <p:nvPr>
            <p:ph type="ft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6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7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7"/>
          <p:cNvSpPr txBox="1">
            <a:spLocks noGrp="1"/>
          </p:cNvSpPr>
          <p:nvPr>
            <p:ph type="body" idx="1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7"/>
          <p:cNvSpPr txBox="1">
            <a:spLocks noGrp="1"/>
          </p:cNvSpPr>
          <p:nvPr>
            <p:ph type="body" idx="2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8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8"/>
          <p:cNvSpPr txBox="1"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48"/>
          <p:cNvSpPr txBox="1">
            <a:spLocks noGrp="1"/>
          </p:cNvSpPr>
          <p:nvPr>
            <p:ph type="body" idx="2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8"/>
          <p:cNvSpPr txBox="1">
            <a:spLocks noGrp="1"/>
          </p:cNvSpPr>
          <p:nvPr>
            <p:ph type="body" idx="3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48"/>
          <p:cNvSpPr txBox="1">
            <a:spLocks noGrp="1"/>
          </p:cNvSpPr>
          <p:nvPr>
            <p:ph type="body" idx="4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9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0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0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0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1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1"/>
          <p:cNvSpPr txBox="1">
            <a:spLocks noGrp="1"/>
          </p:cNvSpPr>
          <p:nvPr>
            <p:ph type="body" idx="1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51"/>
          <p:cNvSpPr txBox="1">
            <a:spLocks noGrp="1"/>
          </p:cNvSpPr>
          <p:nvPr>
            <p:ph type="body" idx="2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51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1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2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2"/>
          <p:cNvSpPr>
            <a:spLocks noGrp="1"/>
          </p:cNvSpPr>
          <p:nvPr>
            <p:ph type="pic" idx="2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52"/>
          <p:cNvSpPr txBox="1">
            <a:spLocks noGrp="1"/>
          </p:cNvSpPr>
          <p:nvPr>
            <p:ph type="body" idx="1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52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2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43" descr="C3-HD-TOP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43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43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4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43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43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>
            <a:spLocks noGrp="1"/>
          </p:cNvSpPr>
          <p:nvPr>
            <p:ph type="ctrTitle"/>
          </p:nvPr>
        </p:nvSpPr>
        <p:spPr>
          <a:xfrm>
            <a:off x="0" y="995469"/>
            <a:ext cx="8525436" cy="333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</a:pPr>
            <a:r>
              <a:rPr lang="es-CO" sz="5400" b="1"/>
              <a:t>PLAN DE COMUNICACIONES GRUPO EMPRESARIAL LEON LEON E HIJOS SAS</a:t>
            </a:r>
            <a:endParaRPr sz="5400" b="1"/>
          </a:p>
        </p:txBody>
      </p:sp>
      <p:sp>
        <p:nvSpPr>
          <p:cNvPr id="145" name="Google Shape;145;p1"/>
          <p:cNvSpPr txBox="1"/>
          <p:nvPr/>
        </p:nvSpPr>
        <p:spPr>
          <a:xfrm>
            <a:off x="7878187" y="2991230"/>
            <a:ext cx="46128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 i="0" u="none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CALI 2022</a:t>
            </a:r>
            <a:endParaRPr sz="2800" b="1" i="0" u="none" strike="noStrike" cap="none" dirty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5436" y="396104"/>
            <a:ext cx="3318356" cy="2267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13921b0e684_0_194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35" name="Google Shape;1035;g13921b0e684_0_194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36" name="Google Shape;1036;g13921b0e684_0_194"/>
          <p:cNvSpPr txBox="1"/>
          <p:nvPr/>
        </p:nvSpPr>
        <p:spPr>
          <a:xfrm>
            <a:off x="4737191" y="329292"/>
            <a:ext cx="8284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Entrega anchetas Navideñas</a:t>
            </a:r>
            <a:r>
              <a:rPr lang="es-CO" sz="5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4400" b="1" dirty="0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A378F6-4799-4CC4-BB91-7EB85FDB8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068" y="3950912"/>
            <a:ext cx="1791696" cy="23889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3357A9-3600-4881-BBC9-9EC0121B2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47" y="3950912"/>
            <a:ext cx="1791696" cy="23889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3C9FEA4-4D26-44CB-9A81-49F0D89FD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937" y="3950912"/>
            <a:ext cx="1343772" cy="238892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9D2686D-7E70-41D2-A303-B408767ED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5877" y="3966498"/>
            <a:ext cx="1343772" cy="238892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CE75927-AC7F-4407-B741-0738FC64D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9252" y="3950912"/>
            <a:ext cx="1343772" cy="23889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C03B111-52B0-43D3-800E-E88D36BBF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373" y="3950912"/>
            <a:ext cx="1343772" cy="238892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867C8C6-D644-4B63-AAA7-4950024756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0060" y="3950912"/>
            <a:ext cx="1343772" cy="238892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DFB0D3A-C6CB-4969-AE8A-5C62AAA44A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6225" y="3966498"/>
            <a:ext cx="1343772" cy="238892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338AAEB-821F-49BF-9E50-8AE35CD02F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747" y="1499705"/>
            <a:ext cx="1791696" cy="238892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9714D8B-DF45-489E-B75C-6AA03D8800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6224" y="1499705"/>
            <a:ext cx="1791696" cy="238892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CA12B94-4C8E-4DB8-8744-9B77E0CA1D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1723" y="1485142"/>
            <a:ext cx="1366291" cy="240450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FFA2FEB-A3C5-4E6C-9E1F-11AC0680A3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48349" y="1481725"/>
            <a:ext cx="1378421" cy="240449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AD9EB83E-214A-4857-9E5B-A88F7F091D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4259" y="1481625"/>
            <a:ext cx="1352532" cy="24045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45DD6240-D4CA-44CE-95A7-AD325B7769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92597" y="1481525"/>
            <a:ext cx="1352532" cy="240450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13E62CA9-27D0-4FC2-83AE-F68071755F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47784" y="1483054"/>
            <a:ext cx="1352532" cy="240450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A4D777A4-DF79-4008-B1EB-E0F61DB71C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15752" y="1492424"/>
            <a:ext cx="1352532" cy="240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4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3921b0e684_0_194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36" name="Google Shape;1036;g13921b0e684_0_194"/>
          <p:cNvSpPr txBox="1"/>
          <p:nvPr/>
        </p:nvSpPr>
        <p:spPr>
          <a:xfrm>
            <a:off x="4090715" y="675241"/>
            <a:ext cx="828480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Desayuno Compartir Navideño</a:t>
            </a:r>
            <a:endParaRPr sz="4400" b="1" dirty="0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F7584E-88F6-4251-AFCE-249C0E45D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7085"/>
            <a:ext cx="2067268" cy="36618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7AAF87A-BE69-4FA7-8768-6030C6F34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85" y="1937085"/>
            <a:ext cx="2067268" cy="366189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06FA829-C22B-4EB1-A638-FF3EEBBA3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151" y="1937085"/>
            <a:ext cx="2067268" cy="366189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6B55C6E-D4CB-48CB-A1CA-AA7BD20AF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283" y="1937085"/>
            <a:ext cx="2067268" cy="36618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B22FFFD-C52C-45DB-B2F2-7C5DDA234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132" y="1937086"/>
            <a:ext cx="2067268" cy="366189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0D0580F-3C84-43C7-AB44-80E5D4F7CE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7551" y="1937085"/>
            <a:ext cx="2067269" cy="366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73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3921b0e684_0_194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36" name="Google Shape;1036;g13921b0e684_0_194"/>
          <p:cNvSpPr txBox="1"/>
          <p:nvPr/>
        </p:nvSpPr>
        <p:spPr>
          <a:xfrm>
            <a:off x="5840416" y="214083"/>
            <a:ext cx="82848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tx1"/>
                </a:solidFill>
                <a:latin typeface="Federo"/>
                <a:ea typeface="Federo"/>
                <a:cs typeface="Federo"/>
                <a:sym typeface="Federo"/>
              </a:rPr>
              <a:t>GANADORES TEMPORADA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tx1"/>
                </a:solidFill>
                <a:latin typeface="Federo"/>
                <a:ea typeface="Federo"/>
                <a:cs typeface="Federo"/>
                <a:sym typeface="Federo"/>
              </a:rPr>
              <a:t>NAVIDEÑA</a:t>
            </a:r>
            <a:endParaRPr sz="3200" b="1" dirty="0">
              <a:solidFill>
                <a:schemeClr val="tx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EA6A49-E907-4792-971C-BF5EC6554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41" y="1600305"/>
            <a:ext cx="3595386" cy="23993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9B8B992-C7BC-4683-BBED-9A50AA6F6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646" y="1600304"/>
            <a:ext cx="3595386" cy="23993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9D89F16-2361-428A-BD3D-D69B1C30E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244" y="3905097"/>
            <a:ext cx="3595386" cy="23993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98F7DC2-2303-4B0E-9E97-288C26E93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41" y="3886354"/>
            <a:ext cx="3595386" cy="239937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F043E16-5607-4A6B-96E4-392A17DAF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7756" y="1600303"/>
            <a:ext cx="3595389" cy="239937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8DBB743-3F90-455F-93DA-F17F8573F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7755" y="3905097"/>
            <a:ext cx="3595389" cy="239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92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3921b0e684_0_194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36" name="Google Shape;1036;g13921b0e684_0_194"/>
          <p:cNvSpPr txBox="1"/>
          <p:nvPr/>
        </p:nvSpPr>
        <p:spPr>
          <a:xfrm>
            <a:off x="5840416" y="214083"/>
            <a:ext cx="82848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tx1"/>
                </a:solidFill>
                <a:latin typeface="Federo"/>
                <a:ea typeface="Federo"/>
                <a:cs typeface="Federo"/>
                <a:sym typeface="Federo"/>
              </a:rPr>
              <a:t>GANADORES TEMPORADA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tx1"/>
                </a:solidFill>
                <a:latin typeface="Federo"/>
                <a:ea typeface="Federo"/>
                <a:cs typeface="Federo"/>
                <a:sym typeface="Federo"/>
              </a:rPr>
              <a:t>NAVIDEÑA ADMINISTRATIVOS</a:t>
            </a:r>
            <a:endParaRPr sz="3200" b="1" dirty="0">
              <a:solidFill>
                <a:schemeClr val="tx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499D0A-9707-4CB7-A00D-07B203F8A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941" y="2068580"/>
            <a:ext cx="2781018" cy="37080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7BDEE6-FF3C-45A7-90E7-7E3FE24C3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3" y="3977531"/>
            <a:ext cx="3647769" cy="27358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6F503BF-2018-413B-9E1E-B5545EC1F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2" y="1291261"/>
            <a:ext cx="3647769" cy="27358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CCE7CFB-48FF-4FD2-A71A-12C74389E0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959" y="2068580"/>
            <a:ext cx="2781018" cy="370802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B381EA4-2AF0-470B-A80E-708A54241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976" y="2068580"/>
            <a:ext cx="2781018" cy="37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9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3921b0e684_0_194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36" name="Google Shape;1036;g13921b0e684_0_194"/>
          <p:cNvSpPr txBox="1"/>
          <p:nvPr/>
        </p:nvSpPr>
        <p:spPr>
          <a:xfrm>
            <a:off x="5929316" y="329292"/>
            <a:ext cx="8284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tx1"/>
                </a:solidFill>
                <a:latin typeface="Federo"/>
                <a:ea typeface="Federo"/>
                <a:cs typeface="Federo"/>
                <a:sym typeface="Federo"/>
              </a:rPr>
              <a:t>INCENTIVOS DE FIN DE AÑO</a:t>
            </a:r>
            <a:endParaRPr sz="3200" b="1" dirty="0">
              <a:solidFill>
                <a:schemeClr val="tx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EA3035-809D-4F27-B756-2D019E6D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70" y="1559563"/>
            <a:ext cx="3159554" cy="17772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4CAFEFD-9069-4B35-AF63-0BA461EE6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655" y="1571182"/>
            <a:ext cx="3159554" cy="17772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B702D58-B8BE-464F-B141-5C0FCA251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616" y="1559563"/>
            <a:ext cx="3159554" cy="17772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0E2D47C-D716-4795-8BB0-32F681A5E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293" y="1536325"/>
            <a:ext cx="3159554" cy="17772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CD41F9-7FC4-418D-B524-54545FEC9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70" y="3307324"/>
            <a:ext cx="3159554" cy="177725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EE5B3F6-D45D-464C-9B69-DD88040DD5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8316" y="3164755"/>
            <a:ext cx="3159554" cy="17772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7DB6267-7553-4DBB-B261-D36C460E09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8339" y="3164756"/>
            <a:ext cx="3159554" cy="177725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3BEE4CD-E000-4A6F-8873-45E98B5662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8239" y="3164755"/>
            <a:ext cx="3159554" cy="177725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B16CF80-B849-436A-AB51-13C5E4DAB5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4185" y="4906265"/>
            <a:ext cx="3159554" cy="177725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12CB7C6-E268-4CDD-8657-4F8659BCA5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5139" y="4883027"/>
            <a:ext cx="3159554" cy="177725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309E78D-858A-440E-A10D-B1EE0C6340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6716" y="4883027"/>
            <a:ext cx="3159554" cy="177725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2341D79-2F51-40FC-AC47-36C77AE583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370" y="4883027"/>
            <a:ext cx="3159554" cy="17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12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3921b0e684_0_194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36" name="Google Shape;1036;g13921b0e684_0_194"/>
          <p:cNvSpPr txBox="1"/>
          <p:nvPr/>
        </p:nvSpPr>
        <p:spPr>
          <a:xfrm>
            <a:off x="5929316" y="329292"/>
            <a:ext cx="8284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tx1"/>
                </a:solidFill>
                <a:latin typeface="Federo"/>
                <a:ea typeface="Federo"/>
                <a:cs typeface="Federo"/>
                <a:sym typeface="Federo"/>
              </a:rPr>
              <a:t>MENSAJE DE FIN DE AÑO</a:t>
            </a:r>
            <a:endParaRPr sz="3200" b="1" dirty="0">
              <a:solidFill>
                <a:schemeClr val="tx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2" name="WhatsApp Video 2023-02-01 at 5.54.03 PM">
            <a:hlinkClick r:id="" action="ppaction://media"/>
            <a:extLst>
              <a:ext uri="{FF2B5EF4-FFF2-40B4-BE49-F238E27FC236}">
                <a16:creationId xmlns:a16="http://schemas.microsoft.com/office/drawing/2014/main" id="{04FF4F90-AB31-4164-8FA5-8F9FE532D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3888" y="1674586"/>
            <a:ext cx="4131129" cy="41311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8B539B-06A8-4C84-8F30-9F01BEA32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91" y="1497200"/>
            <a:ext cx="2349809" cy="509084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664CBB0-E5D8-41C8-BD2D-B36312D781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163" y="1497200"/>
            <a:ext cx="2349809" cy="509084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E3F2B2C-B929-463A-90BB-B1F546F1AC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2277" y="1485900"/>
            <a:ext cx="2349809" cy="509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4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/>
          <p:nvPr/>
        </p:nvSpPr>
        <p:spPr>
          <a:xfrm>
            <a:off x="6423266" y="72549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52" name="Google Shape;152;p2"/>
          <p:cNvSpPr txBox="1"/>
          <p:nvPr/>
        </p:nvSpPr>
        <p:spPr>
          <a:xfrm>
            <a:off x="5696092" y="475117"/>
            <a:ext cx="6825414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cs typeface="Federo"/>
                <a:sym typeface="Federo"/>
              </a:rPr>
              <a:t>DICIEMBRE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FB9BE0-7F1F-4659-85B0-814A20D7C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535" y="1329019"/>
            <a:ext cx="3950607" cy="52674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"/>
          <p:cNvSpPr txBox="1"/>
          <p:nvPr/>
        </p:nvSpPr>
        <p:spPr>
          <a:xfrm>
            <a:off x="6529189" y="224172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00" name="Google Shape;200;p4"/>
          <p:cNvSpPr txBox="1"/>
          <p:nvPr/>
        </p:nvSpPr>
        <p:spPr>
          <a:xfrm>
            <a:off x="5662812" y="895664"/>
            <a:ext cx="68254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AGOSTO</a:t>
            </a:r>
            <a:endParaRPr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1218AF4-EF0D-4F64-B0F2-B67493EF4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778" y="895664"/>
            <a:ext cx="1567552" cy="278366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1175383-E5FC-4D27-B36F-3516B20CE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90" y="895664"/>
            <a:ext cx="1567552" cy="278366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46A6EB4-64C0-4919-8ED8-8DFCFA603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271" y="895664"/>
            <a:ext cx="1567552" cy="278366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6528E5F-DA40-47DB-A48D-C514F95B9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9271" y="3876832"/>
            <a:ext cx="1567552" cy="278366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D0E11B8-A838-429D-91DD-839CA272D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376" y="1930933"/>
            <a:ext cx="6354633" cy="368609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C089E24-EE62-413E-A192-3FA9E8F751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990" y="3876832"/>
            <a:ext cx="1567552" cy="278366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816E8D1-9BE3-4659-B956-0F7F4E0E91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3777" y="3876832"/>
            <a:ext cx="1567551" cy="27867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"/>
          <p:cNvSpPr txBox="1"/>
          <p:nvPr/>
        </p:nvSpPr>
        <p:spPr>
          <a:xfrm>
            <a:off x="6529189" y="224172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00" name="Google Shape;200;p4"/>
          <p:cNvSpPr txBox="1"/>
          <p:nvPr/>
        </p:nvSpPr>
        <p:spPr>
          <a:xfrm>
            <a:off x="4310742" y="808947"/>
            <a:ext cx="775656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SEPTIEMBRE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2982C6-F81D-4BB7-8CC1-7EF5391FA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471" y="1675924"/>
            <a:ext cx="8432800" cy="474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5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"/>
          <p:cNvSpPr txBox="1"/>
          <p:nvPr/>
        </p:nvSpPr>
        <p:spPr>
          <a:xfrm>
            <a:off x="6529189" y="224172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00" name="Google Shape;200;p4"/>
          <p:cNvSpPr txBox="1"/>
          <p:nvPr/>
        </p:nvSpPr>
        <p:spPr>
          <a:xfrm>
            <a:off x="4310742" y="808947"/>
            <a:ext cx="775656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OCTUBRE 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AE4DA1-47BC-4799-9C64-6035EAB30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5488"/>
            <a:ext cx="7452804" cy="42968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C8F7BEA-45C8-427B-A435-FA29E4045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804" y="1945488"/>
            <a:ext cx="2415783" cy="42968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F248A10-C129-4477-ABB9-F9193D2DD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216" y="1945488"/>
            <a:ext cx="2415784" cy="429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95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"/>
          <p:cNvSpPr txBox="1"/>
          <p:nvPr/>
        </p:nvSpPr>
        <p:spPr>
          <a:xfrm>
            <a:off x="6529189" y="224172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00" name="Google Shape;200;p4"/>
          <p:cNvSpPr txBox="1"/>
          <p:nvPr/>
        </p:nvSpPr>
        <p:spPr>
          <a:xfrm>
            <a:off x="4310742" y="808947"/>
            <a:ext cx="775656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NOVIEMBRE 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B80F39-1E7D-45D5-B97F-8BCF8D055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693" y="1578345"/>
            <a:ext cx="2952003" cy="52505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828836-093A-4F50-908C-647B01472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102" y="1578346"/>
            <a:ext cx="2952003" cy="52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39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"/>
          <p:cNvSpPr txBox="1"/>
          <p:nvPr/>
        </p:nvSpPr>
        <p:spPr>
          <a:xfrm>
            <a:off x="6529189" y="224172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00" name="Google Shape;200;p4"/>
          <p:cNvSpPr txBox="1"/>
          <p:nvPr/>
        </p:nvSpPr>
        <p:spPr>
          <a:xfrm>
            <a:off x="4310742" y="808947"/>
            <a:ext cx="775656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DICIEMBRE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654094-44DD-4FB7-915A-DEF97C9DE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4" r="21801"/>
          <a:stretch/>
        </p:blipFill>
        <p:spPr>
          <a:xfrm>
            <a:off x="0" y="2129362"/>
            <a:ext cx="3664566" cy="32551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4136D2B-A968-4BE7-BDDB-709F4FF44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6449" b="-7838"/>
          <a:stretch/>
        </p:blipFill>
        <p:spPr>
          <a:xfrm>
            <a:off x="3661482" y="1972021"/>
            <a:ext cx="2843206" cy="38403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B71228A-877B-40D4-AA7F-B2D09A9B1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939" y="1972021"/>
            <a:ext cx="2008046" cy="356986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2690D2-9EEB-4D8C-9810-4667E3F2A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986" y="1972021"/>
            <a:ext cx="2007070" cy="356986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9EE2C13-DF4F-40F3-AE42-67A31DE3B2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9436" y="1972020"/>
            <a:ext cx="2052564" cy="35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4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3921b0e684_0_194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36" name="Google Shape;1036;g13921b0e684_0_194"/>
          <p:cNvSpPr txBox="1"/>
          <p:nvPr/>
        </p:nvSpPr>
        <p:spPr>
          <a:xfrm>
            <a:off x="5754931" y="201203"/>
            <a:ext cx="693236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EUCARISTIA TEMPORADA NAVIDEÑA</a:t>
            </a: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3600" b="1" dirty="0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D6F14D-0A33-40A8-9979-C4C76EACE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292" y="1432316"/>
            <a:ext cx="3520695" cy="26405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C554B75-ED31-44A2-8BC7-41A4466C1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435" y="4072837"/>
            <a:ext cx="3520695" cy="26405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E568D5-74D1-469A-AE8C-2B7AA1968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987" y="1453021"/>
            <a:ext cx="3475708" cy="26405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5F1CA66-6876-42EA-B024-C21407E3B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084718"/>
            <a:ext cx="3520695" cy="26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94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13921b0e684_0_194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35" name="Google Shape;1035;g13921b0e684_0_194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36" name="Google Shape;1036;g13921b0e684_0_194"/>
          <p:cNvSpPr txBox="1"/>
          <p:nvPr/>
        </p:nvSpPr>
        <p:spPr>
          <a:xfrm>
            <a:off x="6440731" y="375422"/>
            <a:ext cx="8284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DIA VELITAS</a:t>
            </a:r>
            <a:r>
              <a:rPr lang="es-CO" sz="5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4400" b="1" dirty="0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19357B9-70F3-4CB4-B765-B4FE3CE8D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339" y="1315017"/>
            <a:ext cx="3036567" cy="53983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FD66B8-8E36-4E30-9844-C7868414D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07" y="1706010"/>
            <a:ext cx="2206365" cy="47765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01C339-2DC2-48B4-AC26-30C4C7552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300" y="1706010"/>
            <a:ext cx="2475549" cy="477656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1AFFB2A-C142-4957-8959-75D6DF1C4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861" y="1706010"/>
            <a:ext cx="2578409" cy="477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84073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67</Words>
  <Application>Microsoft Office PowerPoint</Application>
  <PresentationFormat>Panorámica</PresentationFormat>
  <Paragraphs>27</Paragraphs>
  <Slides>15</Slides>
  <Notes>15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Century Gothic</vt:lpstr>
      <vt:lpstr>Arial</vt:lpstr>
      <vt:lpstr>Federo</vt:lpstr>
      <vt:lpstr>Estela de condensación</vt:lpstr>
      <vt:lpstr>PLAN DE COMUNICACIONES GRUPO EMPRESARIAL LEON LEON E HIJOS 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COMUNICACIONES GRUPO EMPRESARIAL LEON LEON E HIJOS SAS</dc:title>
  <dc:creator>Usuario</dc:creator>
  <cp:lastModifiedBy>Usuario</cp:lastModifiedBy>
  <cp:revision>37</cp:revision>
  <dcterms:created xsi:type="dcterms:W3CDTF">2022-02-16T16:36:00Z</dcterms:created>
  <dcterms:modified xsi:type="dcterms:W3CDTF">2023-02-09T21:03:09Z</dcterms:modified>
</cp:coreProperties>
</file>