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56" r:id="rId13"/>
    <p:sldId id="357" r:id="rId14"/>
    <p:sldId id="358" r:id="rId15"/>
    <p:sldId id="359" r:id="rId16"/>
    <p:sldId id="360" r:id="rId17"/>
    <p:sldId id="361" r:id="rId18"/>
    <p:sldId id="362" r:id="rId19"/>
    <p:sldId id="363" r:id="rId20"/>
    <p:sldId id="364" r:id="rId21"/>
    <p:sldId id="367" r:id="rId22"/>
    <p:sldId id="368" r:id="rId23"/>
    <p:sldId id="369" r:id="rId24"/>
    <p:sldId id="365" r:id="rId25"/>
  </p:sldIdLst>
  <p:sldSz cx="12192000" cy="6858000"/>
  <p:notesSz cx="6858000" cy="9144000"/>
  <p:embeddedFontLs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Federo" panose="020B060402020202020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19" roundtripDataSignature="AMtx7mgRIcHDE5uOivuD14KXgXzQMDhh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1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7.xml"/><Relationship Id="rId12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9add80a56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19add80a56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131b00287ce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g131b00287ce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131b00287ce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g131b00287ce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136d2d6bf06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g136d2d6bf06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136d2d6bf06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g136d2d6bf06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135e875dd25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g135e875dd2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159f375e7e9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g159f375e7e9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159f375e7e9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g159f375e7e9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8898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159f375e7e9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g159f375e7e9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0137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159f375e7e9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g159f375e7e9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872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131b00287ce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g131b00287ce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27102ba7b0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127102ba7b0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27102ba7b0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127102ba7b0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35691f698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135691f698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35691f698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135691f698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36d2d6bf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136d2d6bf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36d2d6bf0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g136d2d6bf0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9add80a56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19add80a56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8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8"/>
          <p:cNvSpPr txBox="1"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8"/>
          <p:cNvSpPr txBox="1"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38"/>
          <p:cNvSpPr txBox="1">
            <a:spLocks noGrp="1"/>
          </p:cNvSpPr>
          <p:nvPr>
            <p:ph type="dt" idx="10"/>
          </p:nvPr>
        </p:nvSpPr>
        <p:spPr>
          <a:xfrm>
            <a:off x="7909561" y="4314328"/>
            <a:ext cx="2910840" cy="374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8"/>
          <p:cNvSpPr txBox="1">
            <a:spLocks noGrp="1"/>
          </p:cNvSpPr>
          <p:nvPr>
            <p:ph type="ftr" idx="11"/>
          </p:nvPr>
        </p:nvSpPr>
        <p:spPr>
          <a:xfrm>
            <a:off x="1371600" y="4323845"/>
            <a:ext cx="640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8"/>
          <p:cNvSpPr txBox="1">
            <a:spLocks noGrp="1"/>
          </p:cNvSpPr>
          <p:nvPr>
            <p:ph type="sldNum" idx="12"/>
          </p:nvPr>
        </p:nvSpPr>
        <p:spPr>
          <a:xfrm>
            <a:off x="8077200" y="1430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panorámica con descripción">
  <p:cSld name="Imagen panorámica con descripció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7"/>
          <p:cNvSpPr txBox="1"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7"/>
          <p:cNvSpPr>
            <a:spLocks noGrp="1"/>
          </p:cNvSpPr>
          <p:nvPr>
            <p:ph type="pic" idx="2"/>
          </p:nvPr>
        </p:nvSpPr>
        <p:spPr>
          <a:xfrm>
            <a:off x="681727" y="941439"/>
            <a:ext cx="10821840" cy="3478161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47"/>
          <p:cNvSpPr txBox="1">
            <a:spLocks noGrp="1"/>
          </p:cNvSpPr>
          <p:nvPr>
            <p:ph type="body" idx="1"/>
          </p:nvPr>
        </p:nvSpPr>
        <p:spPr>
          <a:xfrm>
            <a:off x="685800" y="5516715"/>
            <a:ext cx="10820400" cy="70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47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7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7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descripción">
  <p:cSld name="Título y descripció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48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48"/>
          <p:cNvSpPr txBox="1"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8"/>
          <p:cNvSpPr txBox="1">
            <a:spLocks noGrp="1"/>
          </p:cNvSpPr>
          <p:nvPr>
            <p:ph type="body" idx="1"/>
          </p:nvPr>
        </p:nvSpPr>
        <p:spPr>
          <a:xfrm>
            <a:off x="1024467" y="3649133"/>
            <a:ext cx="10130516" cy="9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48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8"/>
          <p:cNvSpPr txBox="1">
            <a:spLocks noGrp="1"/>
          </p:cNvSpPr>
          <p:nvPr>
            <p:ph type="ft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8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ta con descripción">
  <p:cSld name="Cita con descripció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49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49"/>
          <p:cNvSpPr txBox="1"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body" idx="1"/>
          </p:nvPr>
        </p:nvSpPr>
        <p:spPr>
          <a:xfrm>
            <a:off x="1303865" y="3365556"/>
            <a:ext cx="9592736" cy="44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49"/>
          <p:cNvSpPr txBox="1">
            <a:spLocks noGrp="1"/>
          </p:cNvSpPr>
          <p:nvPr>
            <p:ph type="body" idx="2"/>
          </p:nvPr>
        </p:nvSpPr>
        <p:spPr>
          <a:xfrm>
            <a:off x="1024467" y="3959862"/>
            <a:ext cx="10151533" cy="679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0" name="Google Shape;90;p49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9"/>
          <p:cNvSpPr txBox="1">
            <a:spLocks noGrp="1"/>
          </p:cNvSpPr>
          <p:nvPr>
            <p:ph type="ft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9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93" name="Google Shape;93;p49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entury Gothic"/>
              <a:buNone/>
            </a:pPr>
            <a:r>
              <a:rPr lang="es-ES" sz="8000" b="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94" name="Google Shape;94;p4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entury Gothic"/>
              <a:buNone/>
            </a:pPr>
            <a:r>
              <a:rPr lang="es-ES" sz="8000" b="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rjeta de nombre">
  <p:cSld name="Tarjeta de nombr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50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50"/>
          <p:cNvSpPr txBox="1"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0"/>
          <p:cNvSpPr txBox="1">
            <a:spLocks noGrp="1"/>
          </p:cNvSpPr>
          <p:nvPr>
            <p:ph type="body" idx="1"/>
          </p:nvPr>
        </p:nvSpPr>
        <p:spPr>
          <a:xfrm>
            <a:off x="1024467" y="3648315"/>
            <a:ext cx="10144654" cy="999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50"/>
          <p:cNvSpPr txBox="1">
            <a:spLocks noGrp="1"/>
          </p:cNvSpPr>
          <p:nvPr>
            <p:ph type="dt" idx="10"/>
          </p:nvPr>
        </p:nvSpPr>
        <p:spPr>
          <a:xfrm>
            <a:off x="7814452" y="378883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0"/>
          <p:cNvSpPr txBox="1">
            <a:spLocks noGrp="1"/>
          </p:cNvSpPr>
          <p:nvPr>
            <p:ph type="ftr" idx="11"/>
          </p:nvPr>
        </p:nvSpPr>
        <p:spPr>
          <a:xfrm>
            <a:off x="685800" y="378883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0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a 3">
  <p:cSld name="Columna 3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1"/>
          <p:cNvSpPr txBox="1"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1"/>
          <p:cNvSpPr txBox="1"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p51"/>
          <p:cNvSpPr txBox="1">
            <a:spLocks noGrp="1"/>
          </p:cNvSpPr>
          <p:nvPr>
            <p:ph type="body" idx="2"/>
          </p:nvPr>
        </p:nvSpPr>
        <p:spPr>
          <a:xfrm>
            <a:off x="685799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51"/>
          <p:cNvSpPr txBox="1">
            <a:spLocks noGrp="1"/>
          </p:cNvSpPr>
          <p:nvPr>
            <p:ph type="body" idx="3"/>
          </p:nvPr>
        </p:nvSpPr>
        <p:spPr>
          <a:xfrm>
            <a:off x="4368800" y="2201333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p51"/>
          <p:cNvSpPr txBox="1">
            <a:spLocks noGrp="1"/>
          </p:cNvSpPr>
          <p:nvPr>
            <p:ph type="body" idx="4"/>
          </p:nvPr>
        </p:nvSpPr>
        <p:spPr>
          <a:xfrm>
            <a:off x="4366858" y="2904067"/>
            <a:ext cx="3456432" cy="331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51"/>
          <p:cNvSpPr txBox="1">
            <a:spLocks noGrp="1"/>
          </p:cNvSpPr>
          <p:nvPr>
            <p:ph type="body" idx="5"/>
          </p:nvPr>
        </p:nvSpPr>
        <p:spPr>
          <a:xfrm>
            <a:off x="8051800" y="2192866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51"/>
          <p:cNvSpPr txBox="1">
            <a:spLocks noGrp="1"/>
          </p:cNvSpPr>
          <p:nvPr>
            <p:ph type="body" idx="6"/>
          </p:nvPr>
        </p:nvSpPr>
        <p:spPr>
          <a:xfrm>
            <a:off x="8051801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0" name="Google Shape;110;p51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1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1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a de imagen 3">
  <p:cSld name="Columna de imagen 3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2"/>
          <p:cNvSpPr txBox="1"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2"/>
          <p:cNvSpPr txBox="1"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52"/>
          <p:cNvSpPr>
            <a:spLocks noGrp="1"/>
          </p:cNvSpPr>
          <p:nvPr>
            <p:ph type="pic" idx="2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17" name="Google Shape;117;p52"/>
          <p:cNvSpPr txBox="1">
            <a:spLocks noGrp="1"/>
          </p:cNvSpPr>
          <p:nvPr>
            <p:ph type="body" idx="3"/>
          </p:nvPr>
        </p:nvSpPr>
        <p:spPr>
          <a:xfrm>
            <a:off x="688618" y="4873764"/>
            <a:ext cx="3451582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8" name="Google Shape;118;p52"/>
          <p:cNvSpPr txBox="1">
            <a:spLocks noGrp="1"/>
          </p:cNvSpPr>
          <p:nvPr>
            <p:ph type="body" idx="4"/>
          </p:nvPr>
        </p:nvSpPr>
        <p:spPr>
          <a:xfrm>
            <a:off x="4374263" y="4191000"/>
            <a:ext cx="3448935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52"/>
          <p:cNvSpPr>
            <a:spLocks noGrp="1"/>
          </p:cNvSpPr>
          <p:nvPr>
            <p:ph type="pic" idx="5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0" name="Google Shape;120;p52"/>
          <p:cNvSpPr txBox="1">
            <a:spLocks noGrp="1"/>
          </p:cNvSpPr>
          <p:nvPr>
            <p:ph type="body" idx="6"/>
          </p:nvPr>
        </p:nvSpPr>
        <p:spPr>
          <a:xfrm>
            <a:off x="4374264" y="4873763"/>
            <a:ext cx="3448935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1" name="Google Shape;121;p52"/>
          <p:cNvSpPr txBox="1">
            <a:spLocks noGrp="1"/>
          </p:cNvSpPr>
          <p:nvPr>
            <p:ph type="body" idx="7"/>
          </p:nvPr>
        </p:nvSpPr>
        <p:spPr>
          <a:xfrm>
            <a:off x="8049731" y="4191000"/>
            <a:ext cx="3456469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52"/>
          <p:cNvSpPr>
            <a:spLocks noGrp="1"/>
          </p:cNvSpPr>
          <p:nvPr>
            <p:ph type="pic" idx="8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3" name="Google Shape;123;p52"/>
          <p:cNvSpPr txBox="1">
            <a:spLocks noGrp="1"/>
          </p:cNvSpPr>
          <p:nvPr>
            <p:ph type="body" idx="9"/>
          </p:nvPr>
        </p:nvSpPr>
        <p:spPr>
          <a:xfrm>
            <a:off x="8049731" y="4873761"/>
            <a:ext cx="3452445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4" name="Google Shape;124;p52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2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52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3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3"/>
          <p:cNvSpPr txBox="1">
            <a:spLocks noGrp="1"/>
          </p:cNvSpPr>
          <p:nvPr>
            <p:ph type="body" idx="1"/>
          </p:nvPr>
        </p:nvSpPr>
        <p:spPr>
          <a:xfrm rot="5400000">
            <a:off x="4083938" y="-1203579"/>
            <a:ext cx="4024125" cy="10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53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3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3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vertical y texto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54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4"/>
          <p:cNvSpPr txBox="1">
            <a:spLocks noGrp="1"/>
          </p:cNvSpPr>
          <p:nvPr>
            <p:ph type="title"/>
          </p:nvPr>
        </p:nvSpPr>
        <p:spPr>
          <a:xfrm rot="5400000">
            <a:off x="8525934" y="1667933"/>
            <a:ext cx="390313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54"/>
          <p:cNvSpPr txBox="1">
            <a:spLocks noGrp="1"/>
          </p:cNvSpPr>
          <p:nvPr>
            <p:ph type="body" idx="1"/>
          </p:nvPr>
        </p:nvSpPr>
        <p:spPr>
          <a:xfrm rot="5400000">
            <a:off x="3175000" y="-1405467"/>
            <a:ext cx="3903133" cy="820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54"/>
          <p:cNvSpPr txBox="1">
            <a:spLocks noGrp="1"/>
          </p:cNvSpPr>
          <p:nvPr>
            <p:ph type="dt" idx="10"/>
          </p:nvPr>
        </p:nvSpPr>
        <p:spPr>
          <a:xfrm>
            <a:off x="7814452" y="379941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4"/>
          <p:cNvSpPr txBox="1">
            <a:spLocks noGrp="1"/>
          </p:cNvSpPr>
          <p:nvPr>
            <p:ph type="ftr" idx="11"/>
          </p:nvPr>
        </p:nvSpPr>
        <p:spPr>
          <a:xfrm>
            <a:off x="685800" y="381000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54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9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9"/>
          <p:cNvSpPr txBox="1"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9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0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0"/>
          <p:cNvSpPr txBox="1"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0"/>
          <p:cNvSpPr txBox="1"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0"/>
          <p:cNvSpPr txBox="1">
            <a:spLocks noGrp="1"/>
          </p:cNvSpPr>
          <p:nvPr>
            <p:ph type="ftr" idx="11"/>
          </p:nvPr>
        </p:nvSpPr>
        <p:spPr>
          <a:xfrm>
            <a:off x="685800" y="381001"/>
            <a:ext cx="6991492" cy="36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0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1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1"/>
          <p:cNvSpPr txBox="1">
            <a:spLocks noGrp="1"/>
          </p:cNvSpPr>
          <p:nvPr>
            <p:ph type="body" idx="1"/>
          </p:nvPr>
        </p:nvSpPr>
        <p:spPr>
          <a:xfrm>
            <a:off x="6858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1"/>
          <p:cNvSpPr txBox="1">
            <a:spLocks noGrp="1"/>
          </p:cNvSpPr>
          <p:nvPr>
            <p:ph type="body" idx="2"/>
          </p:nvPr>
        </p:nvSpPr>
        <p:spPr>
          <a:xfrm>
            <a:off x="61722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1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1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1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2"/>
          <p:cNvSpPr txBox="1"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2"/>
          <p:cNvSpPr txBox="1"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42"/>
          <p:cNvSpPr txBox="1">
            <a:spLocks noGrp="1"/>
          </p:cNvSpPr>
          <p:nvPr>
            <p:ph type="body" idx="2"/>
          </p:nvPr>
        </p:nvSpPr>
        <p:spPr>
          <a:xfrm>
            <a:off x="685800" y="3132666"/>
            <a:ext cx="5311775" cy="308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2"/>
          <p:cNvSpPr txBox="1">
            <a:spLocks noGrp="1"/>
          </p:cNvSpPr>
          <p:nvPr>
            <p:ph type="body" idx="3"/>
          </p:nvPr>
        </p:nvSpPr>
        <p:spPr>
          <a:xfrm>
            <a:off x="6400800" y="2183802"/>
            <a:ext cx="51054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42"/>
          <p:cNvSpPr txBox="1">
            <a:spLocks noGrp="1"/>
          </p:cNvSpPr>
          <p:nvPr>
            <p:ph type="body" idx="4"/>
          </p:nvPr>
        </p:nvSpPr>
        <p:spPr>
          <a:xfrm>
            <a:off x="6172200" y="3132666"/>
            <a:ext cx="5334000" cy="308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2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2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3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3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3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3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4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4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4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5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5"/>
          <p:cNvSpPr txBox="1">
            <a:spLocks noGrp="1"/>
          </p:cNvSpPr>
          <p:nvPr>
            <p:ph type="body" idx="1"/>
          </p:nvPr>
        </p:nvSpPr>
        <p:spPr>
          <a:xfrm>
            <a:off x="4995582" y="746759"/>
            <a:ext cx="6510618" cy="547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45"/>
          <p:cNvSpPr txBox="1">
            <a:spLocks noGrp="1"/>
          </p:cNvSpPr>
          <p:nvPr>
            <p:ph type="body" idx="2"/>
          </p:nvPr>
        </p:nvSpPr>
        <p:spPr>
          <a:xfrm>
            <a:off x="685800" y="3124199"/>
            <a:ext cx="4114800" cy="309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45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5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5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6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6"/>
          <p:cNvSpPr>
            <a:spLocks noGrp="1"/>
          </p:cNvSpPr>
          <p:nvPr>
            <p:ph type="pic" idx="2"/>
          </p:nvPr>
        </p:nvSpPr>
        <p:spPr>
          <a:xfrm>
            <a:off x="7861238" y="751241"/>
            <a:ext cx="3644962" cy="5467443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46"/>
          <p:cNvSpPr txBox="1">
            <a:spLocks noGrp="1"/>
          </p:cNvSpPr>
          <p:nvPr>
            <p:ph type="body" idx="1"/>
          </p:nvPr>
        </p:nvSpPr>
        <p:spPr>
          <a:xfrm>
            <a:off x="685800" y="3124199"/>
            <a:ext cx="6873240" cy="309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46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6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6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37" descr="C3-HD-TOP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0"/>
            <a:ext cx="12192000" cy="144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37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37"/>
          <p:cNvSpPr txBox="1"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" name="Google Shape;9;p37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" name="Google Shape;10;p37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" name="Google Shape;11;p37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11" Type="http://schemas.openxmlformats.org/officeDocument/2006/relationships/image" Target="../media/image40.jp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drive.google.com/file/d/1b8fZYdKnPAp0Obqd8raqkFnmBNwRjphL/view" TargetMode="External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Relationship Id="rId9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10" Type="http://schemas.openxmlformats.org/officeDocument/2006/relationships/image" Target="../media/image59.jpg"/><Relationship Id="rId4" Type="http://schemas.openxmlformats.org/officeDocument/2006/relationships/image" Target="../media/image53.jpg"/><Relationship Id="rId9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88.jpg"/><Relationship Id="rId7" Type="http://schemas.openxmlformats.org/officeDocument/2006/relationships/image" Target="../media/image92.jpg"/><Relationship Id="rId12" Type="http://schemas.openxmlformats.org/officeDocument/2006/relationships/image" Target="../media/image9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11" Type="http://schemas.openxmlformats.org/officeDocument/2006/relationships/image" Target="../media/image96.jpg"/><Relationship Id="rId5" Type="http://schemas.openxmlformats.org/officeDocument/2006/relationships/image" Target="../media/image90.jpg"/><Relationship Id="rId10" Type="http://schemas.openxmlformats.org/officeDocument/2006/relationships/image" Target="../media/image95.jpg"/><Relationship Id="rId4" Type="http://schemas.openxmlformats.org/officeDocument/2006/relationships/image" Target="../media/image89.jpg"/><Relationship Id="rId9" Type="http://schemas.openxmlformats.org/officeDocument/2006/relationships/image" Target="../media/image9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"/>
          <p:cNvSpPr txBox="1">
            <a:spLocks noGrp="1"/>
          </p:cNvSpPr>
          <p:nvPr>
            <p:ph type="ctrTitle"/>
          </p:nvPr>
        </p:nvSpPr>
        <p:spPr>
          <a:xfrm>
            <a:off x="0" y="906447"/>
            <a:ext cx="8525436" cy="3335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entury Gothic"/>
              <a:buNone/>
            </a:pPr>
            <a:r>
              <a:rPr lang="es-ES" sz="5400" b="1"/>
              <a:t>PLAN DE COMUNICACIONES GRUPO EMPRESARIAL LEON LEON E HIJOS SAS</a:t>
            </a:r>
            <a:endParaRPr sz="5400" b="1"/>
          </a:p>
        </p:txBody>
      </p:sp>
      <p:sp>
        <p:nvSpPr>
          <p:cNvPr id="145" name="Google Shape;145;p1"/>
          <p:cNvSpPr txBox="1"/>
          <p:nvPr/>
        </p:nvSpPr>
        <p:spPr>
          <a:xfrm>
            <a:off x="7691079" y="3173506"/>
            <a:ext cx="461285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SANGIL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2022</a:t>
            </a:r>
            <a:endParaRPr sz="4000" b="1" i="0" u="none" strike="noStrike" cap="non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6" name="Google Shape;14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1219" y="457200"/>
            <a:ext cx="3318356" cy="2267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9add80a566_0_14"/>
          <p:cNvSpPr txBox="1"/>
          <p:nvPr/>
        </p:nvSpPr>
        <p:spPr>
          <a:xfrm>
            <a:off x="6093900" y="117887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30" name="Google Shape;230;g19add80a566_0_14"/>
          <p:cNvSpPr txBox="1"/>
          <p:nvPr/>
        </p:nvSpPr>
        <p:spPr>
          <a:xfrm>
            <a:off x="7040054" y="526275"/>
            <a:ext cx="4260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OCTUBRE</a:t>
            </a:r>
            <a:endParaRPr/>
          </a:p>
        </p:txBody>
      </p:sp>
      <p:pic>
        <p:nvPicPr>
          <p:cNvPr id="231" name="Google Shape;231;g19add80a566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8675" y="1295783"/>
            <a:ext cx="2896675" cy="514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19add80a566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8350" y="1295775"/>
            <a:ext cx="2896679" cy="5149652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19add80a566_0_14"/>
          <p:cNvSpPr txBox="1"/>
          <p:nvPr/>
        </p:nvSpPr>
        <p:spPr>
          <a:xfrm>
            <a:off x="1877000" y="64454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/>
              <a:t>Diego Torres</a:t>
            </a:r>
            <a:endParaRPr sz="1500"/>
          </a:p>
        </p:txBody>
      </p:sp>
      <p:sp>
        <p:nvSpPr>
          <p:cNvPr id="234" name="Google Shape;234;g19add80a566_0_14"/>
          <p:cNvSpPr txBox="1"/>
          <p:nvPr/>
        </p:nvSpPr>
        <p:spPr>
          <a:xfrm>
            <a:off x="6386650" y="64454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/>
              <a:t>Brayan Pimiento</a:t>
            </a:r>
            <a:endParaRPr b="1"/>
          </a:p>
        </p:txBody>
      </p:sp>
      <p:sp>
        <p:nvSpPr>
          <p:cNvPr id="235" name="Google Shape;235;g19add80a566_0_14"/>
          <p:cNvSpPr txBox="1"/>
          <p:nvPr/>
        </p:nvSpPr>
        <p:spPr>
          <a:xfrm>
            <a:off x="8070225" y="64454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"/>
          <p:cNvSpPr txBox="1"/>
          <p:nvPr/>
        </p:nvSpPr>
        <p:spPr>
          <a:xfrm>
            <a:off x="2060105" y="970292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41" name="Google Shape;241;p3"/>
          <p:cNvSpPr txBox="1"/>
          <p:nvPr/>
        </p:nvSpPr>
        <p:spPr>
          <a:xfrm>
            <a:off x="6369333" y="308167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ENERO</a:t>
            </a: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242" name="Google Shape;24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6849" y="1685173"/>
            <a:ext cx="3218301" cy="429107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"/>
          <p:cNvSpPr txBox="1"/>
          <p:nvPr/>
        </p:nvSpPr>
        <p:spPr>
          <a:xfrm>
            <a:off x="4596000" y="61918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 Andrea Giomara Rodríguez Díaz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28"/>
          <p:cNvSpPr txBox="1"/>
          <p:nvPr/>
        </p:nvSpPr>
        <p:spPr>
          <a:xfrm>
            <a:off x="1011578" y="375422"/>
            <a:ext cx="6825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72" name="Google Shape;1072;p28"/>
          <p:cNvSpPr txBox="1"/>
          <p:nvPr/>
        </p:nvSpPr>
        <p:spPr>
          <a:xfrm>
            <a:off x="2511239" y="144642"/>
            <a:ext cx="60982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73" name="Google Shape;1073;p28"/>
          <p:cNvSpPr txBox="1"/>
          <p:nvPr/>
        </p:nvSpPr>
        <p:spPr>
          <a:xfrm>
            <a:off x="3024761" y="1373093"/>
            <a:ext cx="436418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74" name="Google Shape;1074;p28"/>
          <p:cNvSpPr txBox="1"/>
          <p:nvPr/>
        </p:nvSpPr>
        <p:spPr>
          <a:xfrm>
            <a:off x="5059533" y="513986"/>
            <a:ext cx="8284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DIA DE SAN VALENTÍN</a:t>
            </a:r>
            <a:endParaRPr sz="32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075" name="Google Shape;107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6992" y="2703054"/>
            <a:ext cx="4230912" cy="3546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375" y="1483215"/>
            <a:ext cx="6992566" cy="524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31b00287ce_0_121"/>
          <p:cNvSpPr txBox="1"/>
          <p:nvPr/>
        </p:nvSpPr>
        <p:spPr>
          <a:xfrm>
            <a:off x="1011578" y="375422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82" name="Google Shape;1082;g131b00287ce_0_121"/>
          <p:cNvSpPr txBox="1"/>
          <p:nvPr/>
        </p:nvSpPr>
        <p:spPr>
          <a:xfrm>
            <a:off x="3907208" y="375425"/>
            <a:ext cx="82848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MENSAJE DIFUSIÓN DÍA DEl NIÑO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083" name="Google Shape;1083;g131b00287ce_0_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875" y="1864870"/>
            <a:ext cx="2281901" cy="4950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g131b00287ce_0_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2752" y="1864875"/>
            <a:ext cx="2281901" cy="495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g131b00287ce_0_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8650" y="1864888"/>
            <a:ext cx="2281901" cy="495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g131b00287ce_0_1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51385" y="2067025"/>
            <a:ext cx="3209914" cy="454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35"/>
          <p:cNvSpPr txBox="1"/>
          <p:nvPr/>
        </p:nvSpPr>
        <p:spPr>
          <a:xfrm>
            <a:off x="1011578" y="375422"/>
            <a:ext cx="6825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92" name="Google Shape;1092;p35"/>
          <p:cNvSpPr txBox="1"/>
          <p:nvPr/>
        </p:nvSpPr>
        <p:spPr>
          <a:xfrm>
            <a:off x="4930658" y="252750"/>
            <a:ext cx="8284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 LA MUJER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093" name="Google Shape;109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3025" y="1807260"/>
            <a:ext cx="3916524" cy="453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35"/>
          <p:cNvPicPr preferRelativeResize="0"/>
          <p:nvPr/>
        </p:nvPicPr>
        <p:blipFill rotWithShape="1">
          <a:blip r:embed="rId4">
            <a:alphaModFix/>
          </a:blip>
          <a:srcRect t="5474"/>
          <a:stretch/>
        </p:blipFill>
        <p:spPr>
          <a:xfrm>
            <a:off x="2179476" y="1420689"/>
            <a:ext cx="3916524" cy="4936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131b00287ce_0_159"/>
          <p:cNvSpPr txBox="1"/>
          <p:nvPr/>
        </p:nvSpPr>
        <p:spPr>
          <a:xfrm>
            <a:off x="1011578" y="375422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100" name="Google Shape;1100;g131b00287ce_0_159"/>
          <p:cNvSpPr txBox="1"/>
          <p:nvPr/>
        </p:nvSpPr>
        <p:spPr>
          <a:xfrm>
            <a:off x="5941683" y="158600"/>
            <a:ext cx="8284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 LA MADRE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101" name="Google Shape;1101;g131b00287ce_0_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1578" y="1420700"/>
            <a:ext cx="5596100" cy="52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g131b00287ce_0_159"/>
          <p:cNvPicPr preferRelativeResize="0"/>
          <p:nvPr/>
        </p:nvPicPr>
        <p:blipFill rotWithShape="1">
          <a:blip r:embed="rId4">
            <a:alphaModFix/>
          </a:blip>
          <a:srcRect t="20238" b="7865"/>
          <a:stretch/>
        </p:blipFill>
        <p:spPr>
          <a:xfrm>
            <a:off x="7139149" y="1080725"/>
            <a:ext cx="4400649" cy="562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36"/>
          <p:cNvSpPr txBox="1"/>
          <p:nvPr/>
        </p:nvSpPr>
        <p:spPr>
          <a:xfrm>
            <a:off x="1011578" y="375422"/>
            <a:ext cx="6825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108" name="Google Shape;1108;p36"/>
          <p:cNvSpPr txBox="1"/>
          <p:nvPr/>
        </p:nvSpPr>
        <p:spPr>
          <a:xfrm>
            <a:off x="2511239" y="144642"/>
            <a:ext cx="60982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109" name="Google Shape;1109;p36"/>
          <p:cNvSpPr txBox="1"/>
          <p:nvPr/>
        </p:nvSpPr>
        <p:spPr>
          <a:xfrm>
            <a:off x="6003867" y="144655"/>
            <a:ext cx="8284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DEL HOMBRE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110" name="Google Shape;111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96549" y="1185000"/>
            <a:ext cx="2002512" cy="2670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83885" y="4023412"/>
            <a:ext cx="1857531" cy="2476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5460" y="4023411"/>
            <a:ext cx="1857531" cy="2476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3541" y="4023411"/>
            <a:ext cx="3278889" cy="245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63202" y="1157981"/>
            <a:ext cx="2002512" cy="2670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28195" y="1175994"/>
            <a:ext cx="2002512" cy="2670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3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9091" y="1157981"/>
            <a:ext cx="2002512" cy="2670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3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066033" y="3895254"/>
            <a:ext cx="3622188" cy="2716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3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959747" y="877047"/>
            <a:ext cx="3160534" cy="2242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136d2d6bf06_0_104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124" name="Google Shape;1124;g136d2d6bf06_0_104"/>
          <p:cNvSpPr txBox="1"/>
          <p:nvPr/>
        </p:nvSpPr>
        <p:spPr>
          <a:xfrm>
            <a:off x="6003842" y="383255"/>
            <a:ext cx="8284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DEL PADRE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125" name="Google Shape;1125;g136d2d6bf06_0_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850" y="1394050"/>
            <a:ext cx="4829425" cy="2721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g136d2d6bf06_0_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604" y="4080627"/>
            <a:ext cx="4928676" cy="2777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g136d2d6bf06_0_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1275" y="1394050"/>
            <a:ext cx="4484526" cy="252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g136d2d6bf06_0_10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35800" y="1381388"/>
            <a:ext cx="2303425" cy="409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g136d2d6bf06_0_10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94850" y="4115475"/>
            <a:ext cx="2522699" cy="252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136d2d6bf06_0_124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135" name="Google Shape;1135;g136d2d6bf06_0_124"/>
          <p:cNvSpPr txBox="1"/>
          <p:nvPr/>
        </p:nvSpPr>
        <p:spPr>
          <a:xfrm>
            <a:off x="5018004" y="429320"/>
            <a:ext cx="82848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 LA VIRGEN DEL CARMEN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136" name="Google Shape;1136;g136d2d6bf06_0_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54532"/>
            <a:ext cx="3442017" cy="19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g136d2d6bf06_0_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4901" y="2368820"/>
            <a:ext cx="3442025" cy="1939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g136d2d6bf06_0_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7267" y="4417606"/>
            <a:ext cx="3540001" cy="199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g136d2d6bf06_0_1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407" y="4417607"/>
            <a:ext cx="3540001" cy="199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g136d2d6bf06_0_1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41380" y="2475155"/>
            <a:ext cx="1916920" cy="3339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g136d2d6bf06_0_124" title="VIDEO-2022-07-25-11-51-03.mp4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02755" y="2475155"/>
            <a:ext cx="2636846" cy="2882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135e875dd25_0_54"/>
          <p:cNvSpPr txBox="1"/>
          <p:nvPr/>
        </p:nvSpPr>
        <p:spPr>
          <a:xfrm>
            <a:off x="4988467" y="297055"/>
            <a:ext cx="8284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FIESTA ANUAL 2021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147" name="Google Shape;1147;g135e875dd25_0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52" y="4088803"/>
            <a:ext cx="3451130" cy="252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g135e875dd25_0_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5089" y="1559140"/>
            <a:ext cx="3451160" cy="2529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g135e875dd25_0_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24" y="1559118"/>
            <a:ext cx="3451140" cy="252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g135e875dd25_0_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79411" y="1559118"/>
            <a:ext cx="3451140" cy="252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g135e875dd25_0_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67708" y="4082509"/>
            <a:ext cx="3451160" cy="252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g135e875dd25_0_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70056" y="4085640"/>
            <a:ext cx="3451145" cy="252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g135e875dd25_0_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817358" y="1559118"/>
            <a:ext cx="3345626" cy="252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g135e875dd25_0_5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910311" y="4091934"/>
            <a:ext cx="3281689" cy="2526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/>
          <p:nvPr/>
        </p:nvSpPr>
        <p:spPr>
          <a:xfrm>
            <a:off x="5887300" y="141812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52" name="Google Shape;152;p2"/>
          <p:cNvSpPr txBox="1"/>
          <p:nvPr/>
        </p:nvSpPr>
        <p:spPr>
          <a:xfrm>
            <a:off x="6947942" y="625487"/>
            <a:ext cx="2734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Enero </a:t>
            </a:r>
            <a:endParaRPr/>
          </a:p>
        </p:txBody>
      </p:sp>
      <p:pic>
        <p:nvPicPr>
          <p:cNvPr id="153" name="Google Shape;15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450" y="1286500"/>
            <a:ext cx="3825249" cy="510032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"/>
          <p:cNvSpPr txBox="1"/>
          <p:nvPr/>
        </p:nvSpPr>
        <p:spPr>
          <a:xfrm>
            <a:off x="5528650" y="63868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Ariolfo León Cárdenas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159f375e7e9_0_258"/>
          <p:cNvSpPr txBox="1"/>
          <p:nvPr/>
        </p:nvSpPr>
        <p:spPr>
          <a:xfrm>
            <a:off x="4208355" y="440106"/>
            <a:ext cx="82848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8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HALLOWEEN DIA DE LOS NIÑOS</a:t>
            </a:r>
            <a:endParaRPr sz="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160" name="Google Shape;1160;g159f375e7e9_0_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3550" y="1119277"/>
            <a:ext cx="4313549" cy="2793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g159f375e7e9_0_2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" y="3913200"/>
            <a:ext cx="4313554" cy="2798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g159f375e7e9_0_2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" y="1119250"/>
            <a:ext cx="4313554" cy="2793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g159f375e7e9_0_2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13545" y="3915625"/>
            <a:ext cx="4313554" cy="2793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g159f375e7e9_0_2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27100" y="1280150"/>
            <a:ext cx="3564900" cy="533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159f375e7e9_0_258"/>
          <p:cNvSpPr txBox="1"/>
          <p:nvPr/>
        </p:nvSpPr>
        <p:spPr>
          <a:xfrm>
            <a:off x="4208354" y="440107"/>
            <a:ext cx="819319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ENTREGA DE ANCHETAS NAVIDEÑAS</a:t>
            </a:r>
            <a:endParaRPr lang="es-ES" sz="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BB8377B-8EB1-4ECA-9D43-D15EFECAD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33" y="1662478"/>
            <a:ext cx="1859260" cy="247901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BF24E59-B7BF-4473-BDB7-21A2BF1C4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12" y="1647379"/>
            <a:ext cx="1859260" cy="24790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CBF20AB-E971-49D3-B9D1-87397485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073" y="4337977"/>
            <a:ext cx="1859260" cy="24790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C6D075A-1165-4DF5-811F-60B1EA614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003" y="4347832"/>
            <a:ext cx="1859260" cy="247901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744B16C-49B8-4E20-9F39-7A8BAB31F4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4920" y="1647379"/>
            <a:ext cx="1859260" cy="247901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7B03859-AB2B-4D2C-ACF4-22F69DEF54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337976"/>
            <a:ext cx="1859260" cy="247901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F4EA29C-9CD4-4639-928B-0658B57AD2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647378"/>
            <a:ext cx="1859260" cy="247901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2437AAF-9CBD-441A-B628-F2CEAB14AD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933" y="4337977"/>
            <a:ext cx="1859260" cy="247901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48ADE17-F59A-42C0-A038-230CBDB6B6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09030" y="1662478"/>
            <a:ext cx="3307808" cy="248085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AD9A0A2-2737-4788-A203-8077A6DE2F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09030" y="4288527"/>
            <a:ext cx="3307808" cy="248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70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159f375e7e9_0_258"/>
          <p:cNvSpPr txBox="1"/>
          <p:nvPr/>
        </p:nvSpPr>
        <p:spPr>
          <a:xfrm>
            <a:off x="4208354" y="440107"/>
            <a:ext cx="819319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COMPARTIR DESAYUNOS NAVIDEÑAS</a:t>
            </a:r>
            <a:endParaRPr lang="es-ES" sz="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CC62E7-7C2B-48F2-AFA1-EDBD4C1C0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489" y="1299447"/>
            <a:ext cx="1784250" cy="2379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B7869B8-0F55-4CDD-ABCF-5B591C95E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125" y="1299447"/>
            <a:ext cx="1784250" cy="2379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183B6F7-1654-4393-BA23-3FD6A160A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98" y="1339500"/>
            <a:ext cx="1784250" cy="2379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F2763AC-667B-44B5-BBEC-7DFA5AEBE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6489" y="4017555"/>
            <a:ext cx="1784250" cy="2379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5C83652-84B7-417A-B91D-BDAA63BE10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6001" y="3953868"/>
            <a:ext cx="1784250" cy="23790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F325369-4F07-4DFC-9736-DE2251BEA0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9063" y="3950362"/>
            <a:ext cx="1784250" cy="23790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A9FE04A2-B5A5-490E-9F6C-3582B406B2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25" y="3950362"/>
            <a:ext cx="1784250" cy="23790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43108069-D5F7-48B7-A3DF-1198774AD8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187" y="3907500"/>
            <a:ext cx="1784250" cy="237900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1AA10AB-E161-44F6-A35B-489A445D58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6000" y="1299447"/>
            <a:ext cx="1784250" cy="237900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4EF5CFC6-7CA5-4683-B2B8-E97B41BDE0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8557" y="1339500"/>
            <a:ext cx="1784250" cy="23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17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159f375e7e9_0_258"/>
          <p:cNvSpPr txBox="1"/>
          <p:nvPr/>
        </p:nvSpPr>
        <p:spPr>
          <a:xfrm>
            <a:off x="5722829" y="340094"/>
            <a:ext cx="819319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dk1"/>
                </a:solidFill>
                <a:latin typeface="Federo"/>
                <a:cs typeface="Federo"/>
                <a:sym typeface="Federo"/>
              </a:rPr>
              <a:t>MENSAJE DE FIN DE AÑO</a:t>
            </a:r>
            <a:endParaRPr lang="es-ES" sz="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47895AB-37F0-41BD-8C14-9975E8C3E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058" y="1531571"/>
            <a:ext cx="2821386" cy="51405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DBDAF4C-2670-4C96-9388-6665AC01E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76" y="1531572"/>
            <a:ext cx="2821386" cy="5140521"/>
          </a:xfrm>
          <a:prstGeom prst="rect">
            <a:avLst/>
          </a:prstGeom>
        </p:spPr>
      </p:pic>
      <p:pic>
        <p:nvPicPr>
          <p:cNvPr id="10" name="WhatsApp Video 2023-02-01 at 5.54.03 PM">
            <a:hlinkClick r:id="" action="ppaction://media"/>
            <a:extLst>
              <a:ext uri="{FF2B5EF4-FFF2-40B4-BE49-F238E27FC236}">
                <a16:creationId xmlns:a16="http://schemas.microsoft.com/office/drawing/2014/main" id="{6AA95D2D-B901-41E5-B9CD-67C45742BD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8638" y="1635126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7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131b00287ce_0_132"/>
          <p:cNvSpPr txBox="1"/>
          <p:nvPr/>
        </p:nvSpPr>
        <p:spPr>
          <a:xfrm>
            <a:off x="1011578" y="375422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170" name="Google Shape;1170;g131b00287ce_0_132"/>
          <p:cNvSpPr txBox="1"/>
          <p:nvPr/>
        </p:nvSpPr>
        <p:spPr>
          <a:xfrm>
            <a:off x="4047942" y="375430"/>
            <a:ext cx="8284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INCENTIVOS DE FIN DE AÑO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171" name="Google Shape;1171;g131b00287ce_0_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722579" y="4155680"/>
            <a:ext cx="1650146" cy="263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g131b00287ce_0_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714" y="1474973"/>
            <a:ext cx="1751676" cy="271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g131b00287ce_0_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7416" y="1474973"/>
            <a:ext cx="1751676" cy="271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g131b00287ce_0_1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18877" y="4155680"/>
            <a:ext cx="1720215" cy="26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g131b00287ce_0_1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22579" y="1474973"/>
            <a:ext cx="1751676" cy="2711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Google Shape;1176;g131b00287ce_0_1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714" y="4251304"/>
            <a:ext cx="1751675" cy="256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Google Shape;1177;g131b00287ce_0_1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4629" y="1200567"/>
            <a:ext cx="2501099" cy="188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8" name="Google Shape;1178;g131b00287ce_0_1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44629" y="3088401"/>
            <a:ext cx="2501099" cy="188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g131b00287ce_0_1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44628" y="4983632"/>
            <a:ext cx="2501099" cy="180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Google Shape;1180;g131b00287ce_0_1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32917" y="1366876"/>
            <a:ext cx="3675369" cy="53196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27102ba7b0_1_4"/>
          <p:cNvSpPr txBox="1"/>
          <p:nvPr/>
        </p:nvSpPr>
        <p:spPr>
          <a:xfrm>
            <a:off x="6093900" y="117887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60" name="Google Shape;160;g127102ba7b0_1_4"/>
          <p:cNvSpPr txBox="1"/>
          <p:nvPr/>
        </p:nvSpPr>
        <p:spPr>
          <a:xfrm>
            <a:off x="7040042" y="526287"/>
            <a:ext cx="2734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FEBRERO</a:t>
            </a:r>
            <a:endParaRPr/>
          </a:p>
        </p:txBody>
      </p:sp>
      <p:pic>
        <p:nvPicPr>
          <p:cNvPr id="161" name="Google Shape;161;g127102ba7b0_1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7100" y="1193377"/>
            <a:ext cx="6828632" cy="512147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127102ba7b0_1_4"/>
          <p:cNvSpPr txBox="1"/>
          <p:nvPr/>
        </p:nvSpPr>
        <p:spPr>
          <a:xfrm>
            <a:off x="3300525" y="6314850"/>
            <a:ext cx="572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Yerson González, Óscar Benítez, Edgar Herrera, Fabián Acosta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27102ba7b0_1_15"/>
          <p:cNvSpPr txBox="1"/>
          <p:nvPr/>
        </p:nvSpPr>
        <p:spPr>
          <a:xfrm>
            <a:off x="6093900" y="117887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68" name="Google Shape;168;g127102ba7b0_1_15"/>
          <p:cNvSpPr txBox="1"/>
          <p:nvPr/>
        </p:nvSpPr>
        <p:spPr>
          <a:xfrm>
            <a:off x="7040042" y="526287"/>
            <a:ext cx="2734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MARZO</a:t>
            </a:r>
            <a:endParaRPr/>
          </a:p>
        </p:txBody>
      </p:sp>
      <p:sp>
        <p:nvSpPr>
          <p:cNvPr id="169" name="Google Shape;169;g127102ba7b0_1_15"/>
          <p:cNvSpPr txBox="1"/>
          <p:nvPr/>
        </p:nvSpPr>
        <p:spPr>
          <a:xfrm>
            <a:off x="4839775" y="64578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Fredy Ángel López</a:t>
            </a:r>
            <a:endParaRPr/>
          </a:p>
        </p:txBody>
      </p:sp>
      <p:pic>
        <p:nvPicPr>
          <p:cNvPr id="170" name="Google Shape;170;g127102ba7b0_1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5250" y="1295775"/>
            <a:ext cx="3765399" cy="5020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35691f698e_0_3"/>
          <p:cNvSpPr txBox="1"/>
          <p:nvPr/>
        </p:nvSpPr>
        <p:spPr>
          <a:xfrm>
            <a:off x="6093900" y="117887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76" name="Google Shape;176;g135691f698e_0_3"/>
          <p:cNvSpPr txBox="1"/>
          <p:nvPr/>
        </p:nvSpPr>
        <p:spPr>
          <a:xfrm>
            <a:off x="7040042" y="526287"/>
            <a:ext cx="2734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ABRIL</a:t>
            </a:r>
            <a:endParaRPr/>
          </a:p>
        </p:txBody>
      </p:sp>
      <p:sp>
        <p:nvSpPr>
          <p:cNvPr id="177" name="Google Shape;177;g135691f698e_0_3"/>
          <p:cNvSpPr txBox="1"/>
          <p:nvPr/>
        </p:nvSpPr>
        <p:spPr>
          <a:xfrm>
            <a:off x="4408700" y="6457800"/>
            <a:ext cx="494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Yok Clisma Freite derecha. Aquiles Caro Navarro izquierda</a:t>
            </a:r>
            <a:endParaRPr/>
          </a:p>
        </p:txBody>
      </p:sp>
      <p:pic>
        <p:nvPicPr>
          <p:cNvPr id="178" name="Google Shape;178;g135691f698e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8738" y="1295773"/>
            <a:ext cx="4940326" cy="492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35691f698e_0_10"/>
          <p:cNvSpPr txBox="1"/>
          <p:nvPr/>
        </p:nvSpPr>
        <p:spPr>
          <a:xfrm>
            <a:off x="6093900" y="117887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84" name="Google Shape;184;g135691f698e_0_10"/>
          <p:cNvSpPr txBox="1"/>
          <p:nvPr/>
        </p:nvSpPr>
        <p:spPr>
          <a:xfrm>
            <a:off x="7040042" y="526287"/>
            <a:ext cx="2734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MAYO</a:t>
            </a:r>
            <a:endParaRPr/>
          </a:p>
        </p:txBody>
      </p:sp>
      <p:pic>
        <p:nvPicPr>
          <p:cNvPr id="185" name="Google Shape;185;g135691f698e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225" y="1380725"/>
            <a:ext cx="3652839" cy="4556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135691f698e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0051" y="1538486"/>
            <a:ext cx="3092200" cy="439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135691f698e_0_10"/>
          <p:cNvSpPr txBox="1"/>
          <p:nvPr/>
        </p:nvSpPr>
        <p:spPr>
          <a:xfrm>
            <a:off x="7642950" y="60938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Pedro Celis</a:t>
            </a:r>
            <a:endParaRPr sz="1800"/>
          </a:p>
        </p:txBody>
      </p:sp>
      <p:sp>
        <p:nvSpPr>
          <p:cNvPr id="188" name="Google Shape;188;g135691f698e_0_10"/>
          <p:cNvSpPr txBox="1"/>
          <p:nvPr/>
        </p:nvSpPr>
        <p:spPr>
          <a:xfrm>
            <a:off x="2978350" y="60785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Bryan Vega</a:t>
            </a:r>
            <a:endParaRPr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36d2d6bf06_0_0"/>
          <p:cNvSpPr txBox="1"/>
          <p:nvPr/>
        </p:nvSpPr>
        <p:spPr>
          <a:xfrm>
            <a:off x="6093900" y="117887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94" name="Google Shape;194;g136d2d6bf06_0_0"/>
          <p:cNvSpPr txBox="1"/>
          <p:nvPr/>
        </p:nvSpPr>
        <p:spPr>
          <a:xfrm>
            <a:off x="7040042" y="526287"/>
            <a:ext cx="2734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JUNIO</a:t>
            </a:r>
            <a:endParaRPr/>
          </a:p>
        </p:txBody>
      </p:sp>
      <p:sp>
        <p:nvSpPr>
          <p:cNvPr id="195" name="Google Shape;195;g136d2d6bf06_0_0"/>
          <p:cNvSpPr txBox="1"/>
          <p:nvPr/>
        </p:nvSpPr>
        <p:spPr>
          <a:xfrm>
            <a:off x="3661875" y="60350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Soto Carlos</a:t>
            </a:r>
            <a:endParaRPr sz="1800"/>
          </a:p>
        </p:txBody>
      </p:sp>
      <p:sp>
        <p:nvSpPr>
          <p:cNvPr id="196" name="Google Shape;196;g136d2d6bf06_0_0"/>
          <p:cNvSpPr txBox="1"/>
          <p:nvPr/>
        </p:nvSpPr>
        <p:spPr>
          <a:xfrm>
            <a:off x="881775" y="59439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Angel Rincón </a:t>
            </a:r>
            <a:endParaRPr sz="1800"/>
          </a:p>
        </p:txBody>
      </p:sp>
      <p:pic>
        <p:nvPicPr>
          <p:cNvPr id="197" name="Google Shape;197;g136d2d6bf0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50" y="1295775"/>
            <a:ext cx="2614599" cy="4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136d2d6bf06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1875" y="1295788"/>
            <a:ext cx="2614599" cy="4648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136d2d6bf06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4275" y="1448177"/>
            <a:ext cx="2528885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136d2d6bf06_0_0"/>
          <p:cNvSpPr txBox="1"/>
          <p:nvPr/>
        </p:nvSpPr>
        <p:spPr>
          <a:xfrm>
            <a:off x="6907150" y="60963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Fredy Ardilla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36d2d6bf06_0_16"/>
          <p:cNvSpPr txBox="1"/>
          <p:nvPr/>
        </p:nvSpPr>
        <p:spPr>
          <a:xfrm>
            <a:off x="6093900" y="117887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06" name="Google Shape;206;g136d2d6bf06_0_16"/>
          <p:cNvSpPr txBox="1"/>
          <p:nvPr/>
        </p:nvSpPr>
        <p:spPr>
          <a:xfrm>
            <a:off x="7040042" y="526287"/>
            <a:ext cx="2734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JULIO</a:t>
            </a:r>
            <a:endParaRPr/>
          </a:p>
        </p:txBody>
      </p:sp>
      <p:pic>
        <p:nvPicPr>
          <p:cNvPr id="207" name="Google Shape;207;g136d2d6bf06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200" y="1448175"/>
            <a:ext cx="2629976" cy="467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136d2d6bf06_0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4737" y="1448183"/>
            <a:ext cx="2629975" cy="4675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136d2d6bf06_0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3899" y="1600577"/>
            <a:ext cx="2544235" cy="452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136d2d6bf06_0_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06051" y="1524402"/>
            <a:ext cx="2544226" cy="452306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136d2d6bf06_0_16"/>
          <p:cNvSpPr txBox="1"/>
          <p:nvPr/>
        </p:nvSpPr>
        <p:spPr>
          <a:xfrm>
            <a:off x="9091750" y="61237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José Manuel cetina</a:t>
            </a:r>
            <a:endParaRPr/>
          </a:p>
        </p:txBody>
      </p:sp>
      <p:sp>
        <p:nvSpPr>
          <p:cNvPr id="212" name="Google Shape;212;g136d2d6bf06_0_16"/>
          <p:cNvSpPr txBox="1"/>
          <p:nvPr/>
        </p:nvSpPr>
        <p:spPr>
          <a:xfrm>
            <a:off x="372300" y="62505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Óscar </a:t>
            </a:r>
            <a:r>
              <a:rPr lang="es-ES">
                <a:solidFill>
                  <a:schemeClr val="dk1"/>
                </a:solidFill>
              </a:rPr>
              <a:t>Lopez</a:t>
            </a:r>
            <a:endParaRPr/>
          </a:p>
        </p:txBody>
      </p:sp>
      <p:sp>
        <p:nvSpPr>
          <p:cNvPr id="213" name="Google Shape;213;g136d2d6bf06_0_16"/>
          <p:cNvSpPr txBox="1"/>
          <p:nvPr/>
        </p:nvSpPr>
        <p:spPr>
          <a:xfrm>
            <a:off x="5866013" y="61237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Yeimar cruz</a:t>
            </a:r>
            <a:endParaRPr/>
          </a:p>
        </p:txBody>
      </p:sp>
      <p:sp>
        <p:nvSpPr>
          <p:cNvPr id="214" name="Google Shape;214;g136d2d6bf06_0_16"/>
          <p:cNvSpPr txBox="1"/>
          <p:nvPr/>
        </p:nvSpPr>
        <p:spPr>
          <a:xfrm>
            <a:off x="3093900" y="61237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Juan Bueno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9add80a566_0_0"/>
          <p:cNvSpPr txBox="1"/>
          <p:nvPr/>
        </p:nvSpPr>
        <p:spPr>
          <a:xfrm>
            <a:off x="6093900" y="117887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20" name="Google Shape;220;g19add80a566_0_0"/>
          <p:cNvSpPr txBox="1"/>
          <p:nvPr/>
        </p:nvSpPr>
        <p:spPr>
          <a:xfrm>
            <a:off x="7040054" y="526275"/>
            <a:ext cx="4260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SEPTIEMBRE</a:t>
            </a:r>
            <a:endParaRPr/>
          </a:p>
        </p:txBody>
      </p:sp>
      <p:pic>
        <p:nvPicPr>
          <p:cNvPr id="221" name="Google Shape;221;g19add80a56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7175" y="1144788"/>
            <a:ext cx="2871176" cy="510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19add80a566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8724" y="1295762"/>
            <a:ext cx="2871180" cy="510432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19add80a566_0_0"/>
          <p:cNvSpPr txBox="1"/>
          <p:nvPr/>
        </p:nvSpPr>
        <p:spPr>
          <a:xfrm>
            <a:off x="2632763" y="64000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Andres Alvarez</a:t>
            </a:r>
            <a:endParaRPr/>
          </a:p>
        </p:txBody>
      </p:sp>
      <p:sp>
        <p:nvSpPr>
          <p:cNvPr id="224" name="Google Shape;224;g19add80a566_0_0"/>
          <p:cNvSpPr txBox="1"/>
          <p:nvPr/>
        </p:nvSpPr>
        <p:spPr>
          <a:xfrm>
            <a:off x="7040050" y="64000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Elvin Silva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rgbClr val="000000"/>
      </a:dk1>
      <a:lt1>
        <a:srgbClr val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161</Words>
  <Application>Microsoft Office PowerPoint</Application>
  <PresentationFormat>Panorámica</PresentationFormat>
  <Paragraphs>61</Paragraphs>
  <Slides>24</Slides>
  <Notes>24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8" baseType="lpstr">
      <vt:lpstr>Federo</vt:lpstr>
      <vt:lpstr>Century Gothic</vt:lpstr>
      <vt:lpstr>Arial</vt:lpstr>
      <vt:lpstr>Estela de condensación</vt:lpstr>
      <vt:lpstr>PLAN DE COMUNICACIONES GRUPO EMPRESARIAL LEON LEON E HIJOS SAS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DE COMUNICACIONES GRUPO EMPRESARIAL LEON LEON E HIJOS SAS</dc:title>
  <dc:creator>Usuario</dc:creator>
  <cp:lastModifiedBy>Usuario</cp:lastModifiedBy>
  <cp:revision>6</cp:revision>
  <dcterms:created xsi:type="dcterms:W3CDTF">2022-02-16T16:36:00Z</dcterms:created>
  <dcterms:modified xsi:type="dcterms:W3CDTF">2023-02-02T20:06:20Z</dcterms:modified>
</cp:coreProperties>
</file>