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47" r:id="rId25"/>
    <p:sldId id="359" r:id="rId26"/>
    <p:sldId id="360" r:id="rId27"/>
    <p:sldId id="361" r:id="rId28"/>
    <p:sldId id="363" r:id="rId29"/>
    <p:sldId id="364" r:id="rId30"/>
    <p:sldId id="365" r:id="rId31"/>
    <p:sldId id="366" r:id="rId32"/>
    <p:sldId id="367" r:id="rId33"/>
    <p:sldId id="390" r:id="rId34"/>
    <p:sldId id="391" r:id="rId35"/>
    <p:sldId id="393" r:id="rId36"/>
    <p:sldId id="395" r:id="rId37"/>
    <p:sldId id="394" r:id="rId38"/>
    <p:sldId id="368" r:id="rId39"/>
  </p:sldIdLst>
  <p:sldSz cx="12192000" cy="6858000"/>
  <p:notesSz cx="6858000" cy="9144000"/>
  <p:embeddedFontLst>
    <p:embeddedFont>
      <p:font typeface="Century Gothic" panose="020B0502020202020204" pitchFamily="34" charset="0"/>
      <p:regular r:id="rId41"/>
      <p:bold r:id="rId42"/>
      <p:italic r:id="rId43"/>
      <p:boldItalic r:id="rId44"/>
    </p:embeddedFont>
    <p:embeddedFont>
      <p:font typeface="Federo" panose="020B0604020202020204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8" roundtripDataSignature="AMtx7mjYv7gIfNaG3V86IBPoTkyYT46T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06" autoAdjust="0"/>
  </p:normalViewPr>
  <p:slideViewPr>
    <p:cSldViewPr snapToGrid="0">
      <p:cViewPr varScale="1">
        <p:scale>
          <a:sx n="79" d="100"/>
          <a:sy n="79" d="100"/>
        </p:scale>
        <p:origin x="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5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148" Type="http://customschemas.google.com/relationships/presentationmetadata" Target="metadata"/><Relationship Id="rId15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8" Type="http://schemas.openxmlformats.org/officeDocument/2006/relationships/slide" Target="slides/slide7.xml"/><Relationship Id="rId15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aa6a1bf6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1" name="Google Shape;231;g1aa6a1bf6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aa6a1bf65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1" name="Google Shape;241;g1aa6a1bf65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d620a1ee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0" name="Google Shape;250;g1d620a1ee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5" name="Google Shape;26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3" name="Google Shape;27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3" name="Google Shape;2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36fe9da8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5" name="Google Shape;295;g136fe9da8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37206b470e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8" name="Google Shape;308;g137206b470e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37206b470e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9" name="Google Shape;319;g137206b470e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37206b470e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8" name="Google Shape;328;g137206b470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d620a1eee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9" name="Google Shape;339;g1d620a1eee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d620a1eee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3" name="Google Shape;353;g1d620a1eee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d620a1eee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7" name="Google Shape;367;g1d620a1eee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6" name="Google Shape;104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5" name="Google Shape;119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1373d0c75db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09" name="Google Shape;1209;g1373d0c75db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1373d0c75db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19" name="Google Shape;1219;g1373d0c75d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1373d0c75db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9" name="Google Shape;1249;g1373d0c75db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1373d0c75d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5" name="Google Shape;1265;g1373d0c75d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9" name="Google Shape;1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123c5354a1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84" name="Google Shape;1284;g123c5354a1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137649ab77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07" name="Google Shape;1307;g137649ab77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1373d0c75db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18" name="Google Shape;1318;g1373d0c75db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1373d0c75db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18" name="Google Shape;1318;g1373d0c75db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69270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1373d0c75db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18" name="Google Shape;1318;g1373d0c75db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052506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1373d0c75db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18" name="Google Shape;1318;g1373d0c75db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984297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1373d0c75db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18" name="Google Shape;1318;g1373d0c75db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838766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1373d0c75db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18" name="Google Shape;1318;g1373d0c75db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629945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g1373d0c75db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36" name="Google Shape;1336;g1373d0c75db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" name="Google Shape;16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427404f96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0" name="Google Shape;180;g1427404f9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427404f96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9" name="Google Shape;189;g1427404f96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427404f96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9" name="Google Shape;199;g1427404f96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37649ab77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0" name="Google Shape;210;g137649ab77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380f9241b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0" name="Google Shape;220;g1380f9241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0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0"/>
          <p:cNvSpPr txBox="1"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dt" idx="10"/>
          </p:nvPr>
        </p:nvSpPr>
        <p:spPr>
          <a:xfrm>
            <a:off x="7909561" y="4314328"/>
            <a:ext cx="2910840" cy="374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ftr" idx="11"/>
          </p:nvPr>
        </p:nvSpPr>
        <p:spPr>
          <a:xfrm>
            <a:off x="1371600" y="4323845"/>
            <a:ext cx="640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sldNum" idx="12"/>
          </p:nvPr>
        </p:nvSpPr>
        <p:spPr>
          <a:xfrm>
            <a:off x="8077200" y="1430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panorámica con descripción">
  <p:cSld name="Imagen panorámica con descripció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6"/>
          <p:cNvSpPr txBox="1"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6"/>
          <p:cNvSpPr>
            <a:spLocks noGrp="1"/>
          </p:cNvSpPr>
          <p:nvPr>
            <p:ph type="pic" idx="2"/>
          </p:nvPr>
        </p:nvSpPr>
        <p:spPr>
          <a:xfrm>
            <a:off x="681727" y="941439"/>
            <a:ext cx="10821840" cy="3478161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66"/>
          <p:cNvSpPr txBox="1">
            <a:spLocks noGrp="1"/>
          </p:cNvSpPr>
          <p:nvPr>
            <p:ph type="body" idx="1"/>
          </p:nvPr>
        </p:nvSpPr>
        <p:spPr>
          <a:xfrm>
            <a:off x="685800" y="5516715"/>
            <a:ext cx="10820400" cy="70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66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6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6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descripción">
  <p:cSld name="Título y descripció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67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67"/>
          <p:cNvSpPr txBox="1"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67"/>
          <p:cNvSpPr txBox="1">
            <a:spLocks noGrp="1"/>
          </p:cNvSpPr>
          <p:nvPr>
            <p:ph type="body" idx="1"/>
          </p:nvPr>
        </p:nvSpPr>
        <p:spPr>
          <a:xfrm>
            <a:off x="1024467" y="3649133"/>
            <a:ext cx="10130516" cy="99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67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7"/>
          <p:cNvSpPr txBox="1">
            <a:spLocks noGrp="1"/>
          </p:cNvSpPr>
          <p:nvPr>
            <p:ph type="ft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7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ta con descripción">
  <p:cSld name="Cita con descripció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68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68"/>
          <p:cNvSpPr txBox="1"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68"/>
          <p:cNvSpPr txBox="1">
            <a:spLocks noGrp="1"/>
          </p:cNvSpPr>
          <p:nvPr>
            <p:ph type="body" idx="1"/>
          </p:nvPr>
        </p:nvSpPr>
        <p:spPr>
          <a:xfrm>
            <a:off x="1303865" y="3365556"/>
            <a:ext cx="9592736" cy="44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68"/>
          <p:cNvSpPr txBox="1">
            <a:spLocks noGrp="1"/>
          </p:cNvSpPr>
          <p:nvPr>
            <p:ph type="body" idx="2"/>
          </p:nvPr>
        </p:nvSpPr>
        <p:spPr>
          <a:xfrm>
            <a:off x="1024467" y="3959862"/>
            <a:ext cx="10151533" cy="679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0" name="Google Shape;90;p68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68"/>
          <p:cNvSpPr txBox="1">
            <a:spLocks noGrp="1"/>
          </p:cNvSpPr>
          <p:nvPr>
            <p:ph type="ftr" idx="11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68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sp>
        <p:nvSpPr>
          <p:cNvPr id="93" name="Google Shape;93;p6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entury Gothic"/>
              <a:buNone/>
            </a:pPr>
            <a:r>
              <a:rPr lang="es-CO" sz="8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94" name="Google Shape;94;p68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entury Gothic"/>
              <a:buNone/>
            </a:pPr>
            <a:r>
              <a:rPr lang="es-CO" sz="8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rjeta de nombre">
  <p:cSld name="Tarjeta de nombr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69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69"/>
          <p:cNvSpPr txBox="1"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9"/>
          <p:cNvSpPr txBox="1">
            <a:spLocks noGrp="1"/>
          </p:cNvSpPr>
          <p:nvPr>
            <p:ph type="body" idx="1"/>
          </p:nvPr>
        </p:nvSpPr>
        <p:spPr>
          <a:xfrm>
            <a:off x="1024467" y="3648315"/>
            <a:ext cx="10144654" cy="999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69"/>
          <p:cNvSpPr txBox="1">
            <a:spLocks noGrp="1"/>
          </p:cNvSpPr>
          <p:nvPr>
            <p:ph type="dt" idx="10"/>
          </p:nvPr>
        </p:nvSpPr>
        <p:spPr>
          <a:xfrm>
            <a:off x="7814452" y="378883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69"/>
          <p:cNvSpPr txBox="1">
            <a:spLocks noGrp="1"/>
          </p:cNvSpPr>
          <p:nvPr>
            <p:ph type="ftr" idx="11"/>
          </p:nvPr>
        </p:nvSpPr>
        <p:spPr>
          <a:xfrm>
            <a:off x="685800" y="378883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69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a 3">
  <p:cSld name="Columna 3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0"/>
          <p:cNvSpPr txBox="1"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70"/>
          <p:cNvSpPr txBox="1"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5" name="Google Shape;105;p70"/>
          <p:cNvSpPr txBox="1">
            <a:spLocks noGrp="1"/>
          </p:cNvSpPr>
          <p:nvPr>
            <p:ph type="body" idx="2"/>
          </p:nvPr>
        </p:nvSpPr>
        <p:spPr>
          <a:xfrm>
            <a:off x="685799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p70"/>
          <p:cNvSpPr txBox="1">
            <a:spLocks noGrp="1"/>
          </p:cNvSpPr>
          <p:nvPr>
            <p:ph type="body" idx="3"/>
          </p:nvPr>
        </p:nvSpPr>
        <p:spPr>
          <a:xfrm>
            <a:off x="4368800" y="2201333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p70"/>
          <p:cNvSpPr txBox="1">
            <a:spLocks noGrp="1"/>
          </p:cNvSpPr>
          <p:nvPr>
            <p:ph type="body" idx="4"/>
          </p:nvPr>
        </p:nvSpPr>
        <p:spPr>
          <a:xfrm>
            <a:off x="4366858" y="2904067"/>
            <a:ext cx="3456432" cy="331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8" name="Google Shape;108;p70"/>
          <p:cNvSpPr txBox="1">
            <a:spLocks noGrp="1"/>
          </p:cNvSpPr>
          <p:nvPr>
            <p:ph type="body" idx="5"/>
          </p:nvPr>
        </p:nvSpPr>
        <p:spPr>
          <a:xfrm>
            <a:off x="8051800" y="2192866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p70"/>
          <p:cNvSpPr txBox="1">
            <a:spLocks noGrp="1"/>
          </p:cNvSpPr>
          <p:nvPr>
            <p:ph type="body" idx="6"/>
          </p:nvPr>
        </p:nvSpPr>
        <p:spPr>
          <a:xfrm>
            <a:off x="8051801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0" name="Google Shape;110;p70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70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0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a de imagen 3">
  <p:cSld name="Columna de imagen 3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1"/>
          <p:cNvSpPr txBox="1"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1"/>
          <p:cNvSpPr txBox="1"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71"/>
          <p:cNvSpPr>
            <a:spLocks noGrp="1"/>
          </p:cNvSpPr>
          <p:nvPr>
            <p:ph type="pic" idx="2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17" name="Google Shape;117;p71"/>
          <p:cNvSpPr txBox="1">
            <a:spLocks noGrp="1"/>
          </p:cNvSpPr>
          <p:nvPr>
            <p:ph type="body" idx="3"/>
          </p:nvPr>
        </p:nvSpPr>
        <p:spPr>
          <a:xfrm>
            <a:off x="688618" y="4873764"/>
            <a:ext cx="3451582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8" name="Google Shape;118;p71"/>
          <p:cNvSpPr txBox="1">
            <a:spLocks noGrp="1"/>
          </p:cNvSpPr>
          <p:nvPr>
            <p:ph type="body" idx="4"/>
          </p:nvPr>
        </p:nvSpPr>
        <p:spPr>
          <a:xfrm>
            <a:off x="4374263" y="4191000"/>
            <a:ext cx="3448935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71"/>
          <p:cNvSpPr>
            <a:spLocks noGrp="1"/>
          </p:cNvSpPr>
          <p:nvPr>
            <p:ph type="pic" idx="5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0" name="Google Shape;120;p71"/>
          <p:cNvSpPr txBox="1">
            <a:spLocks noGrp="1"/>
          </p:cNvSpPr>
          <p:nvPr>
            <p:ph type="body" idx="6"/>
          </p:nvPr>
        </p:nvSpPr>
        <p:spPr>
          <a:xfrm>
            <a:off x="4374264" y="4873763"/>
            <a:ext cx="3448935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1" name="Google Shape;121;p71"/>
          <p:cNvSpPr txBox="1">
            <a:spLocks noGrp="1"/>
          </p:cNvSpPr>
          <p:nvPr>
            <p:ph type="body" idx="7"/>
          </p:nvPr>
        </p:nvSpPr>
        <p:spPr>
          <a:xfrm>
            <a:off x="8049731" y="4191000"/>
            <a:ext cx="3456469" cy="6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71"/>
          <p:cNvSpPr>
            <a:spLocks noGrp="1"/>
          </p:cNvSpPr>
          <p:nvPr>
            <p:ph type="pic" idx="8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3" name="Google Shape;123;p71"/>
          <p:cNvSpPr txBox="1">
            <a:spLocks noGrp="1"/>
          </p:cNvSpPr>
          <p:nvPr>
            <p:ph type="body" idx="9"/>
          </p:nvPr>
        </p:nvSpPr>
        <p:spPr>
          <a:xfrm>
            <a:off x="8049731" y="4873761"/>
            <a:ext cx="3452445" cy="13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4" name="Google Shape;124;p71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71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1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2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72"/>
          <p:cNvSpPr txBox="1">
            <a:spLocks noGrp="1"/>
          </p:cNvSpPr>
          <p:nvPr>
            <p:ph type="body" idx="1"/>
          </p:nvPr>
        </p:nvSpPr>
        <p:spPr>
          <a:xfrm rot="5400000">
            <a:off x="4083938" y="-1203579"/>
            <a:ext cx="4024125" cy="10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72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72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72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vertical y texto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73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73"/>
          <p:cNvSpPr txBox="1">
            <a:spLocks noGrp="1"/>
          </p:cNvSpPr>
          <p:nvPr>
            <p:ph type="title"/>
          </p:nvPr>
        </p:nvSpPr>
        <p:spPr>
          <a:xfrm rot="5400000">
            <a:off x="8525934" y="1667933"/>
            <a:ext cx="390313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73"/>
          <p:cNvSpPr txBox="1">
            <a:spLocks noGrp="1"/>
          </p:cNvSpPr>
          <p:nvPr>
            <p:ph type="body" idx="1"/>
          </p:nvPr>
        </p:nvSpPr>
        <p:spPr>
          <a:xfrm rot="5400000">
            <a:off x="3175000" y="-1405467"/>
            <a:ext cx="3903133" cy="820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73"/>
          <p:cNvSpPr txBox="1">
            <a:spLocks noGrp="1"/>
          </p:cNvSpPr>
          <p:nvPr>
            <p:ph type="dt" idx="10"/>
          </p:nvPr>
        </p:nvSpPr>
        <p:spPr>
          <a:xfrm>
            <a:off x="7814452" y="379941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3"/>
          <p:cNvSpPr txBox="1">
            <a:spLocks noGrp="1"/>
          </p:cNvSpPr>
          <p:nvPr>
            <p:ph type="ftr" idx="11"/>
          </p:nvPr>
        </p:nvSpPr>
        <p:spPr>
          <a:xfrm>
            <a:off x="685800" y="381000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73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8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8"/>
          <p:cNvSpPr txBox="1"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58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8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8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9" descr="C3-HD-BT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9"/>
          <p:cNvSpPr txBox="1"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9"/>
          <p:cNvSpPr txBox="1"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9"/>
          <p:cNvSpPr txBox="1">
            <a:spLocks noGrp="1"/>
          </p:cNvSpPr>
          <p:nvPr>
            <p:ph type="dt" idx="10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9"/>
          <p:cNvSpPr txBox="1">
            <a:spLocks noGrp="1"/>
          </p:cNvSpPr>
          <p:nvPr>
            <p:ph type="ftr" idx="11"/>
          </p:nvPr>
        </p:nvSpPr>
        <p:spPr>
          <a:xfrm>
            <a:off x="685800" y="381001"/>
            <a:ext cx="6991492" cy="36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9"/>
          <p:cNvSpPr txBox="1">
            <a:spLocks noGrp="1"/>
          </p:cNvSpPr>
          <p:nvPr>
            <p:ph type="sldNum" idx="12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0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0"/>
          <p:cNvSpPr txBox="1">
            <a:spLocks noGrp="1"/>
          </p:cNvSpPr>
          <p:nvPr>
            <p:ph type="body" idx="1"/>
          </p:nvPr>
        </p:nvSpPr>
        <p:spPr>
          <a:xfrm>
            <a:off x="6858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60"/>
          <p:cNvSpPr txBox="1">
            <a:spLocks noGrp="1"/>
          </p:cNvSpPr>
          <p:nvPr>
            <p:ph type="body" idx="2"/>
          </p:nvPr>
        </p:nvSpPr>
        <p:spPr>
          <a:xfrm>
            <a:off x="61722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0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0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0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1"/>
          <p:cNvSpPr txBox="1"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1"/>
          <p:cNvSpPr txBox="1"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61"/>
          <p:cNvSpPr txBox="1">
            <a:spLocks noGrp="1"/>
          </p:cNvSpPr>
          <p:nvPr>
            <p:ph type="body" idx="2"/>
          </p:nvPr>
        </p:nvSpPr>
        <p:spPr>
          <a:xfrm>
            <a:off x="685800" y="3132666"/>
            <a:ext cx="5311775" cy="308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61"/>
          <p:cNvSpPr txBox="1">
            <a:spLocks noGrp="1"/>
          </p:cNvSpPr>
          <p:nvPr>
            <p:ph type="body" idx="3"/>
          </p:nvPr>
        </p:nvSpPr>
        <p:spPr>
          <a:xfrm>
            <a:off x="6400800" y="2183802"/>
            <a:ext cx="51054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1"/>
          <p:cNvSpPr txBox="1">
            <a:spLocks noGrp="1"/>
          </p:cNvSpPr>
          <p:nvPr>
            <p:ph type="body" idx="4"/>
          </p:nvPr>
        </p:nvSpPr>
        <p:spPr>
          <a:xfrm>
            <a:off x="6172200" y="3132666"/>
            <a:ext cx="5334000" cy="308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61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1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1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2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2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2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2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3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3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3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4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4"/>
          <p:cNvSpPr txBox="1">
            <a:spLocks noGrp="1"/>
          </p:cNvSpPr>
          <p:nvPr>
            <p:ph type="body" idx="1"/>
          </p:nvPr>
        </p:nvSpPr>
        <p:spPr>
          <a:xfrm>
            <a:off x="4995582" y="746759"/>
            <a:ext cx="6510618" cy="547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64"/>
          <p:cNvSpPr txBox="1">
            <a:spLocks noGrp="1"/>
          </p:cNvSpPr>
          <p:nvPr>
            <p:ph type="body" idx="2"/>
          </p:nvPr>
        </p:nvSpPr>
        <p:spPr>
          <a:xfrm>
            <a:off x="685800" y="3124199"/>
            <a:ext cx="4114800" cy="309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64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4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4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5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5"/>
          <p:cNvSpPr>
            <a:spLocks noGrp="1"/>
          </p:cNvSpPr>
          <p:nvPr>
            <p:ph type="pic" idx="2"/>
          </p:nvPr>
        </p:nvSpPr>
        <p:spPr>
          <a:xfrm>
            <a:off x="7861238" y="751241"/>
            <a:ext cx="3644962" cy="5467443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65"/>
          <p:cNvSpPr txBox="1">
            <a:spLocks noGrp="1"/>
          </p:cNvSpPr>
          <p:nvPr>
            <p:ph type="body" idx="1"/>
          </p:nvPr>
        </p:nvSpPr>
        <p:spPr>
          <a:xfrm>
            <a:off x="685800" y="3124199"/>
            <a:ext cx="6873240" cy="309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65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5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5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9" descr="C3-HD-TOP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0"/>
            <a:ext cx="12192000" cy="144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9"/>
          <p:cNvSpPr txBox="1"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" name="Google Shape;9;p19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" name="Google Shape;10;p19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Century Gothic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10" Type="http://schemas.openxmlformats.org/officeDocument/2006/relationships/image" Target="../media/image74.jpg"/><Relationship Id="rId4" Type="http://schemas.openxmlformats.org/officeDocument/2006/relationships/image" Target="../media/image68.jpg"/><Relationship Id="rId9" Type="http://schemas.openxmlformats.org/officeDocument/2006/relationships/image" Target="../media/image7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75.jpg"/><Relationship Id="rId7" Type="http://schemas.openxmlformats.org/officeDocument/2006/relationships/image" Target="../media/image7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11" Type="http://schemas.openxmlformats.org/officeDocument/2006/relationships/image" Target="../media/image91.png"/><Relationship Id="rId5" Type="http://schemas.openxmlformats.org/officeDocument/2006/relationships/image" Target="../media/image85.jpg"/><Relationship Id="rId10" Type="http://schemas.openxmlformats.org/officeDocument/2006/relationships/image" Target="../media/image90.jpg"/><Relationship Id="rId4" Type="http://schemas.openxmlformats.org/officeDocument/2006/relationships/image" Target="../media/image84.jpg"/><Relationship Id="rId9" Type="http://schemas.openxmlformats.org/officeDocument/2006/relationships/image" Target="../media/image89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92.jpg"/><Relationship Id="rId7" Type="http://schemas.openxmlformats.org/officeDocument/2006/relationships/image" Target="../media/image9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10" Type="http://schemas.openxmlformats.org/officeDocument/2006/relationships/image" Target="../media/image99.jpg"/><Relationship Id="rId4" Type="http://schemas.openxmlformats.org/officeDocument/2006/relationships/image" Target="../media/image93.jpg"/><Relationship Id="rId9" Type="http://schemas.openxmlformats.org/officeDocument/2006/relationships/image" Target="../media/image98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13" Type="http://schemas.openxmlformats.org/officeDocument/2006/relationships/image" Target="../media/image110.jpg"/><Relationship Id="rId3" Type="http://schemas.openxmlformats.org/officeDocument/2006/relationships/image" Target="../media/image100.jpg"/><Relationship Id="rId7" Type="http://schemas.openxmlformats.org/officeDocument/2006/relationships/image" Target="../media/image104.jpg"/><Relationship Id="rId12" Type="http://schemas.openxmlformats.org/officeDocument/2006/relationships/image" Target="../media/image10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11" Type="http://schemas.openxmlformats.org/officeDocument/2006/relationships/image" Target="../media/image108.jpg"/><Relationship Id="rId5" Type="http://schemas.openxmlformats.org/officeDocument/2006/relationships/image" Target="../media/image102.jpg"/><Relationship Id="rId10" Type="http://schemas.openxmlformats.org/officeDocument/2006/relationships/image" Target="../media/image107.jpg"/><Relationship Id="rId4" Type="http://schemas.openxmlformats.org/officeDocument/2006/relationships/image" Target="../media/image101.jpg"/><Relationship Id="rId9" Type="http://schemas.openxmlformats.org/officeDocument/2006/relationships/image" Target="../media/image10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13" Type="http://schemas.openxmlformats.org/officeDocument/2006/relationships/image" Target="../media/image121.jpg"/><Relationship Id="rId3" Type="http://schemas.openxmlformats.org/officeDocument/2006/relationships/image" Target="../media/image111.png"/><Relationship Id="rId7" Type="http://schemas.openxmlformats.org/officeDocument/2006/relationships/image" Target="../media/image115.jpg"/><Relationship Id="rId12" Type="http://schemas.openxmlformats.org/officeDocument/2006/relationships/image" Target="../media/image120.jp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g"/><Relationship Id="rId11" Type="http://schemas.openxmlformats.org/officeDocument/2006/relationships/image" Target="../media/image119.jpg"/><Relationship Id="rId5" Type="http://schemas.openxmlformats.org/officeDocument/2006/relationships/image" Target="../media/image113.jpg"/><Relationship Id="rId15" Type="http://schemas.openxmlformats.org/officeDocument/2006/relationships/image" Target="../media/image123.jpg"/><Relationship Id="rId10" Type="http://schemas.openxmlformats.org/officeDocument/2006/relationships/image" Target="../media/image118.jpg"/><Relationship Id="rId4" Type="http://schemas.openxmlformats.org/officeDocument/2006/relationships/image" Target="../media/image112.jpg"/><Relationship Id="rId9" Type="http://schemas.openxmlformats.org/officeDocument/2006/relationships/image" Target="../media/image117.jpg"/><Relationship Id="rId14" Type="http://schemas.openxmlformats.org/officeDocument/2006/relationships/image" Target="../media/image12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7" Type="http://schemas.openxmlformats.org/officeDocument/2006/relationships/image" Target="../media/image1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g"/><Relationship Id="rId5" Type="http://schemas.openxmlformats.org/officeDocument/2006/relationships/image" Target="../media/image127.jpg"/><Relationship Id="rId4" Type="http://schemas.openxmlformats.org/officeDocument/2006/relationships/image" Target="../media/image126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g"/><Relationship Id="rId13" Type="http://schemas.openxmlformats.org/officeDocument/2006/relationships/image" Target="../media/image140.jpg"/><Relationship Id="rId3" Type="http://schemas.openxmlformats.org/officeDocument/2006/relationships/image" Target="../media/image130.jpg"/><Relationship Id="rId7" Type="http://schemas.openxmlformats.org/officeDocument/2006/relationships/image" Target="../media/image134.jpg"/><Relationship Id="rId12" Type="http://schemas.openxmlformats.org/officeDocument/2006/relationships/image" Target="../media/image13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g"/><Relationship Id="rId11" Type="http://schemas.openxmlformats.org/officeDocument/2006/relationships/image" Target="../media/image138.jpg"/><Relationship Id="rId5" Type="http://schemas.openxmlformats.org/officeDocument/2006/relationships/image" Target="../media/image132.jpg"/><Relationship Id="rId10" Type="http://schemas.openxmlformats.org/officeDocument/2006/relationships/image" Target="../media/image137.jpg"/><Relationship Id="rId4" Type="http://schemas.openxmlformats.org/officeDocument/2006/relationships/image" Target="../media/image131.jpg"/><Relationship Id="rId9" Type="http://schemas.openxmlformats.org/officeDocument/2006/relationships/image" Target="../media/image136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12" Type="http://schemas.openxmlformats.org/officeDocument/2006/relationships/image" Target="../media/image1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11" Type="http://schemas.openxmlformats.org/officeDocument/2006/relationships/image" Target="../media/image149.jpeg"/><Relationship Id="rId5" Type="http://schemas.openxmlformats.org/officeDocument/2006/relationships/image" Target="../media/image143.jpeg"/><Relationship Id="rId10" Type="http://schemas.openxmlformats.org/officeDocument/2006/relationships/image" Target="../media/image148.jpe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13" Type="http://schemas.openxmlformats.org/officeDocument/2006/relationships/image" Target="../media/image167.jpeg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12" Type="http://schemas.openxmlformats.org/officeDocument/2006/relationships/image" Target="../media/image16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11" Type="http://schemas.openxmlformats.org/officeDocument/2006/relationships/image" Target="../media/image165.jpeg"/><Relationship Id="rId5" Type="http://schemas.openxmlformats.org/officeDocument/2006/relationships/image" Target="../media/image159.jpeg"/><Relationship Id="rId10" Type="http://schemas.openxmlformats.org/officeDocument/2006/relationships/image" Target="../media/image164.jpeg"/><Relationship Id="rId4" Type="http://schemas.openxmlformats.org/officeDocument/2006/relationships/image" Target="../media/image158.jpeg"/><Relationship Id="rId9" Type="http://schemas.openxmlformats.org/officeDocument/2006/relationships/image" Target="../media/image163.jpeg"/><Relationship Id="rId14" Type="http://schemas.openxmlformats.org/officeDocument/2006/relationships/image" Target="../media/image16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10" Type="http://schemas.openxmlformats.org/officeDocument/2006/relationships/image" Target="../media/image176.jpeg"/><Relationship Id="rId4" Type="http://schemas.openxmlformats.org/officeDocument/2006/relationships/image" Target="../media/image170.jpeg"/><Relationship Id="rId9" Type="http://schemas.openxmlformats.org/officeDocument/2006/relationships/image" Target="../media/image17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7" Type="http://schemas.openxmlformats.org/officeDocument/2006/relationships/image" Target="../media/image18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g"/><Relationship Id="rId5" Type="http://schemas.openxmlformats.org/officeDocument/2006/relationships/image" Target="../media/image183.jpg"/><Relationship Id="rId4" Type="http://schemas.openxmlformats.org/officeDocument/2006/relationships/image" Target="../media/image18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"/>
          <p:cNvSpPr txBox="1">
            <a:spLocks noGrp="1"/>
          </p:cNvSpPr>
          <p:nvPr>
            <p:ph type="ctrTitle"/>
          </p:nvPr>
        </p:nvSpPr>
        <p:spPr>
          <a:xfrm>
            <a:off x="516353" y="927359"/>
            <a:ext cx="8525400" cy="3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</a:pPr>
            <a:r>
              <a:rPr lang="es-CO" sz="5400" b="1"/>
              <a:t>SOPORTES PLAN DE COMUNICACIONES GRUPO EMPRESARIAL LEON LEON E HIJOS SAS</a:t>
            </a:r>
            <a:endParaRPr sz="5400" b="1"/>
          </a:p>
        </p:txBody>
      </p:sp>
      <p:sp>
        <p:nvSpPr>
          <p:cNvPr id="145" name="Google Shape;145;p1"/>
          <p:cNvSpPr txBox="1"/>
          <p:nvPr/>
        </p:nvSpPr>
        <p:spPr>
          <a:xfrm>
            <a:off x="2472631" y="4517472"/>
            <a:ext cx="46128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entury Gothic"/>
              <a:buNone/>
            </a:pPr>
            <a:r>
              <a:rPr lang="es-CO" sz="40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BUCARAMANGA</a:t>
            </a:r>
            <a:endParaRPr sz="1800" b="0" i="0" u="none" strike="noStrike" cap="none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entury Gothic"/>
              <a:buNone/>
            </a:pPr>
            <a:r>
              <a:rPr lang="es-CO" sz="40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2022</a:t>
            </a:r>
            <a:endParaRPr sz="4000" b="1" i="0" u="none" strike="noStrike" cap="none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6" name="Google Shape;14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3872" y="1052023"/>
            <a:ext cx="2671763" cy="1805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aa6a1bf656_0_0"/>
          <p:cNvSpPr txBox="1"/>
          <p:nvPr/>
        </p:nvSpPr>
        <p:spPr>
          <a:xfrm>
            <a:off x="6232520" y="269481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edero"/>
              <a:buNone/>
            </a:pPr>
            <a:r>
              <a:rPr lang="es-CO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34" name="Google Shape;234;g1aa6a1bf656_0_0"/>
          <p:cNvSpPr txBox="1"/>
          <p:nvPr/>
        </p:nvSpPr>
        <p:spPr>
          <a:xfrm>
            <a:off x="6506852" y="854475"/>
            <a:ext cx="3819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SEPTIEMBRE   </a:t>
            </a: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5" name="Google Shape;235;g1aa6a1bf65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0025" y="2392575"/>
            <a:ext cx="3920400" cy="342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1aa6a1bf656_0_0"/>
          <p:cNvPicPr preferRelativeResize="0"/>
          <p:nvPr/>
        </p:nvPicPr>
        <p:blipFill rotWithShape="1">
          <a:blip r:embed="rId4">
            <a:alphaModFix/>
          </a:blip>
          <a:srcRect t="9156"/>
          <a:stretch/>
        </p:blipFill>
        <p:spPr>
          <a:xfrm>
            <a:off x="3920400" y="2392574"/>
            <a:ext cx="2516424" cy="342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1aa6a1bf656_0_0"/>
          <p:cNvPicPr preferRelativeResize="0"/>
          <p:nvPr/>
        </p:nvPicPr>
        <p:blipFill rotWithShape="1">
          <a:blip r:embed="rId5">
            <a:alphaModFix/>
          </a:blip>
          <a:srcRect t="9156"/>
          <a:stretch/>
        </p:blipFill>
        <p:spPr>
          <a:xfrm>
            <a:off x="6506850" y="2392574"/>
            <a:ext cx="2516424" cy="342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1aa6a1bf656_0_0"/>
          <p:cNvPicPr preferRelativeResize="0"/>
          <p:nvPr/>
        </p:nvPicPr>
        <p:blipFill rotWithShape="1">
          <a:blip r:embed="rId6">
            <a:alphaModFix/>
          </a:blip>
          <a:srcRect t="9156"/>
          <a:stretch/>
        </p:blipFill>
        <p:spPr>
          <a:xfrm>
            <a:off x="9093300" y="2392575"/>
            <a:ext cx="2825025" cy="3421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aa6a1bf656_0_10"/>
          <p:cNvSpPr txBox="1"/>
          <p:nvPr/>
        </p:nvSpPr>
        <p:spPr>
          <a:xfrm>
            <a:off x="6232520" y="269481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edero"/>
              <a:buNone/>
            </a:pPr>
            <a:r>
              <a:rPr lang="es-CO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44" name="Google Shape;244;g1aa6a1bf656_0_10"/>
          <p:cNvSpPr txBox="1"/>
          <p:nvPr/>
        </p:nvSpPr>
        <p:spPr>
          <a:xfrm>
            <a:off x="6506852" y="854475"/>
            <a:ext cx="3819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OCTUBRE    </a:t>
            </a: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5" name="Google Shape;245;g1aa6a1bf656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62500"/>
            <a:ext cx="5648876" cy="451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1aa6a1bf656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2674" y="2229248"/>
            <a:ext cx="2937801" cy="3917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1aa6a1bf656_0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8075" y="2229225"/>
            <a:ext cx="2937801" cy="391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d620a1eee0_0_0"/>
          <p:cNvSpPr txBox="1"/>
          <p:nvPr/>
        </p:nvSpPr>
        <p:spPr>
          <a:xfrm>
            <a:off x="6232520" y="269481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edero"/>
              <a:buNone/>
            </a:pPr>
            <a:r>
              <a:rPr lang="es-CO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53" name="Google Shape;253;g1d620a1eee0_0_0"/>
          <p:cNvSpPr txBox="1"/>
          <p:nvPr/>
        </p:nvSpPr>
        <p:spPr>
          <a:xfrm>
            <a:off x="6506852" y="854475"/>
            <a:ext cx="3819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NOVIEMBRE    </a:t>
            </a: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4" name="Google Shape;254;g1d620a1eee0_0_0"/>
          <p:cNvPicPr preferRelativeResize="0"/>
          <p:nvPr/>
        </p:nvPicPr>
        <p:blipFill rotWithShape="1">
          <a:blip r:embed="rId3">
            <a:alphaModFix/>
          </a:blip>
          <a:srcRect t="10713" b="12155"/>
          <a:stretch/>
        </p:blipFill>
        <p:spPr>
          <a:xfrm>
            <a:off x="2438400" y="1623975"/>
            <a:ext cx="4914801" cy="5054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"/>
          <p:cNvSpPr txBox="1"/>
          <p:nvPr/>
        </p:nvSpPr>
        <p:spPr>
          <a:xfrm>
            <a:off x="6202151" y="892145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edero"/>
              <a:buNone/>
            </a:pPr>
            <a:r>
              <a:rPr lang="es-CO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60" name="Google Shape;260;p5"/>
          <p:cNvSpPr txBox="1"/>
          <p:nvPr/>
        </p:nvSpPr>
        <p:spPr>
          <a:xfrm>
            <a:off x="71044" y="1429504"/>
            <a:ext cx="68254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ENERO</a:t>
            </a:r>
            <a:endParaRPr sz="4400" b="1" i="0" u="none" strike="noStrike" cap="none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261" name="Google Shape;261;p5"/>
          <p:cNvPicPr preferRelativeResize="0"/>
          <p:nvPr/>
        </p:nvPicPr>
        <p:blipFill rotWithShape="1">
          <a:blip r:embed="rId3">
            <a:alphaModFix/>
          </a:blip>
          <a:srcRect t="21961" b="20588"/>
          <a:stretch/>
        </p:blipFill>
        <p:spPr>
          <a:xfrm>
            <a:off x="4969789" y="1733479"/>
            <a:ext cx="3853339" cy="393998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5"/>
          <p:cNvSpPr txBox="1"/>
          <p:nvPr/>
        </p:nvSpPr>
        <p:spPr>
          <a:xfrm>
            <a:off x="4450671" y="5840783"/>
            <a:ext cx="480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 b="0" i="0" u="none" strike="noStrike" cap="none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LEWIS YOHANER ORTA VIVAS</a:t>
            </a:r>
            <a:endParaRPr sz="1800" b="0" i="0" u="none" strike="noStrike" cap="none">
              <a:solidFill>
                <a:schemeClr val="dk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"/>
          <p:cNvSpPr txBox="1"/>
          <p:nvPr/>
        </p:nvSpPr>
        <p:spPr>
          <a:xfrm>
            <a:off x="3830215" y="657979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edero"/>
              <a:buNone/>
            </a:pPr>
            <a:r>
              <a:rPr lang="es-CO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68" name="Google Shape;268;p6"/>
          <p:cNvSpPr txBox="1"/>
          <p:nvPr/>
        </p:nvSpPr>
        <p:spPr>
          <a:xfrm>
            <a:off x="417508" y="1468384"/>
            <a:ext cx="68254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Febrero</a:t>
            </a:r>
            <a:endParaRPr sz="4400" b="1" i="0" u="none" strike="noStrike" cap="none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269" name="Google Shape;269;p6"/>
          <p:cNvPicPr preferRelativeResize="0"/>
          <p:nvPr/>
        </p:nvPicPr>
        <p:blipFill rotWithShape="1">
          <a:blip r:embed="rId3">
            <a:alphaModFix/>
          </a:blip>
          <a:srcRect t="15122" b="23372"/>
          <a:stretch/>
        </p:blipFill>
        <p:spPr>
          <a:xfrm>
            <a:off x="3557646" y="2191659"/>
            <a:ext cx="4800600" cy="3936924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6"/>
          <p:cNvSpPr txBox="1"/>
          <p:nvPr/>
        </p:nvSpPr>
        <p:spPr>
          <a:xfrm>
            <a:off x="3557646" y="6128583"/>
            <a:ext cx="4800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 b="0" i="0" u="none" strike="noStrike" cap="none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ANDRES YESID TARAZONA CARREÑO </a:t>
            </a:r>
            <a:endParaRPr sz="1800" b="0" i="0" u="none" strike="noStrike" cap="none">
              <a:solidFill>
                <a:schemeClr val="dk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7"/>
          <p:cNvSpPr txBox="1"/>
          <p:nvPr/>
        </p:nvSpPr>
        <p:spPr>
          <a:xfrm>
            <a:off x="5978117" y="184030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edero"/>
              <a:buNone/>
            </a:pPr>
            <a:r>
              <a:rPr lang="es-CO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76" name="Google Shape;276;p7"/>
          <p:cNvSpPr txBox="1"/>
          <p:nvPr/>
        </p:nvSpPr>
        <p:spPr>
          <a:xfrm>
            <a:off x="2577354" y="697334"/>
            <a:ext cx="733057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 MARZO </a:t>
            </a:r>
            <a:endParaRPr sz="4400" b="1" i="0" u="none" strike="noStrike" cap="none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77" name="Google Shape;277;p7"/>
          <p:cNvSpPr txBox="1"/>
          <p:nvPr/>
        </p:nvSpPr>
        <p:spPr>
          <a:xfrm>
            <a:off x="1177517" y="6313248"/>
            <a:ext cx="4800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 b="0" i="0" u="none" strike="noStrike" cap="none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María del Pilar Barriga Rizo </a:t>
            </a:r>
            <a:endParaRPr sz="1800" b="0" i="0" u="none" strike="noStrike" cap="none">
              <a:solidFill>
                <a:schemeClr val="dk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8" name="Google Shape;278;p7"/>
          <p:cNvPicPr preferRelativeResize="0"/>
          <p:nvPr/>
        </p:nvPicPr>
        <p:blipFill rotWithShape="1">
          <a:blip r:embed="rId3">
            <a:alphaModFix/>
          </a:blip>
          <a:srcRect t="8040" b="16275"/>
          <a:stretch/>
        </p:blipFill>
        <p:spPr>
          <a:xfrm>
            <a:off x="753035" y="1498858"/>
            <a:ext cx="4571999" cy="4613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7"/>
          <p:cNvPicPr preferRelativeResize="0"/>
          <p:nvPr/>
        </p:nvPicPr>
        <p:blipFill rotWithShape="1">
          <a:blip r:embed="rId4">
            <a:alphaModFix/>
          </a:blip>
          <a:srcRect t="2109" b="7942"/>
          <a:stretch/>
        </p:blipFill>
        <p:spPr>
          <a:xfrm>
            <a:off x="5810249" y="1490453"/>
            <a:ext cx="3804397" cy="463813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7"/>
          <p:cNvSpPr txBox="1"/>
          <p:nvPr/>
        </p:nvSpPr>
        <p:spPr>
          <a:xfrm>
            <a:off x="5978117" y="6265892"/>
            <a:ext cx="60982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s-CO" sz="1800" b="0" i="0" u="none" strike="noStrike" cap="none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Jordy Andrés Muñoz González</a:t>
            </a:r>
            <a:endParaRPr sz="1800" b="0" i="0" u="none" strike="noStrike" cap="none">
              <a:solidFill>
                <a:schemeClr val="dk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8"/>
          <p:cNvSpPr txBox="1"/>
          <p:nvPr/>
        </p:nvSpPr>
        <p:spPr>
          <a:xfrm>
            <a:off x="4872531" y="614798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edero"/>
              <a:buNone/>
            </a:pPr>
            <a:r>
              <a:rPr lang="es-CO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86" name="Google Shape;286;p8"/>
          <p:cNvSpPr txBox="1"/>
          <p:nvPr/>
        </p:nvSpPr>
        <p:spPr>
          <a:xfrm>
            <a:off x="1374770" y="1099679"/>
            <a:ext cx="733057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 ABRIL </a:t>
            </a:r>
            <a:endParaRPr sz="4400" b="1" i="0" u="none" strike="noStrike" cap="none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287" name="Google Shape;287;p8"/>
          <p:cNvPicPr preferRelativeResize="0"/>
          <p:nvPr/>
        </p:nvPicPr>
        <p:blipFill rotWithShape="1">
          <a:blip r:embed="rId3">
            <a:alphaModFix/>
          </a:blip>
          <a:srcRect b="20000"/>
          <a:stretch/>
        </p:blipFill>
        <p:spPr>
          <a:xfrm>
            <a:off x="608550" y="1898823"/>
            <a:ext cx="3890949" cy="4150352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8"/>
          <p:cNvSpPr txBox="1"/>
          <p:nvPr/>
        </p:nvSpPr>
        <p:spPr>
          <a:xfrm>
            <a:off x="313521" y="6383158"/>
            <a:ext cx="480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 b="0" i="0" u="none" strike="noStrike" cap="none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INGRID CAROLINA SAAVEDRA   </a:t>
            </a:r>
            <a:endParaRPr sz="1800" b="0" i="0" u="none" strike="noStrike" cap="none">
              <a:solidFill>
                <a:schemeClr val="dk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9" name="Google Shape;28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2525" y="1869126"/>
            <a:ext cx="3355470" cy="4473976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8"/>
          <p:cNvSpPr txBox="1"/>
          <p:nvPr/>
        </p:nvSpPr>
        <p:spPr>
          <a:xfrm>
            <a:off x="4499508" y="6383158"/>
            <a:ext cx="480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 b="0" i="0" u="none" strike="noStrike" cap="none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ONEYDA LLORENTE MOSQUERA   </a:t>
            </a:r>
            <a:endParaRPr sz="1800" b="0" i="0" u="none" strike="noStrike" cap="none">
              <a:solidFill>
                <a:schemeClr val="dk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1" name="Google Shape;29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57244" y="1869125"/>
            <a:ext cx="3283682" cy="437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8"/>
          <p:cNvSpPr txBox="1"/>
          <p:nvPr/>
        </p:nvSpPr>
        <p:spPr>
          <a:xfrm>
            <a:off x="8485459" y="6383158"/>
            <a:ext cx="480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 b="0" i="0" u="none" strike="noStrike" cap="none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CO" sz="2000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HERNANDO HERNANDEZ</a:t>
            </a:r>
            <a:r>
              <a:rPr lang="es-CO" sz="2000" b="0" i="0" u="none" strike="noStrike" cap="none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endParaRPr sz="1800" b="0" i="0" u="none" strike="noStrike" cap="none">
              <a:solidFill>
                <a:schemeClr val="dk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36fe9da87e_0_0"/>
          <p:cNvSpPr txBox="1"/>
          <p:nvPr/>
        </p:nvSpPr>
        <p:spPr>
          <a:xfrm>
            <a:off x="4872531" y="614798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edero"/>
              <a:buNone/>
            </a:pPr>
            <a:r>
              <a:rPr lang="es-CO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98" name="Google Shape;298;g136fe9da87e_0_0"/>
          <p:cNvSpPr txBox="1"/>
          <p:nvPr/>
        </p:nvSpPr>
        <p:spPr>
          <a:xfrm>
            <a:off x="1374770" y="1099679"/>
            <a:ext cx="7330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 </a:t>
            </a: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MAYO</a:t>
            </a: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 sz="4400" b="1" i="0" u="none" strike="noStrike" cap="none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99" name="Google Shape;299;g136fe9da87e_0_0"/>
          <p:cNvSpPr txBox="1"/>
          <p:nvPr/>
        </p:nvSpPr>
        <p:spPr>
          <a:xfrm>
            <a:off x="211171" y="6243208"/>
            <a:ext cx="480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MARCO ANDRES PEÑA QUINTERO</a:t>
            </a:r>
            <a:endParaRPr sz="1800" b="0" i="0" u="none" strike="noStrike" cap="none">
              <a:solidFill>
                <a:schemeClr val="dk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0" name="Google Shape;300;g136fe9da87e_0_0"/>
          <p:cNvSpPr txBox="1"/>
          <p:nvPr/>
        </p:nvSpPr>
        <p:spPr>
          <a:xfrm>
            <a:off x="6170171" y="6243208"/>
            <a:ext cx="480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ONEYDA LLORENTE MOSQUERA  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1" name="Google Shape;301;g136fe9da87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9575" y="2118038"/>
            <a:ext cx="2907220" cy="387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136fe9da87e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175" y="2178000"/>
            <a:ext cx="5168399" cy="3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136fe9da87e_0_0"/>
          <p:cNvSpPr txBox="1"/>
          <p:nvPr/>
        </p:nvSpPr>
        <p:spPr>
          <a:xfrm>
            <a:off x="5379583" y="6111758"/>
            <a:ext cx="480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CRISTIAN DARIO ORTIZ </a:t>
            </a:r>
            <a:endParaRPr sz="1800" b="0" i="0" u="none" strike="noStrike" cap="none">
              <a:solidFill>
                <a:schemeClr val="dk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4" name="Google Shape;304;g136fe9da87e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70525" y="2118030"/>
            <a:ext cx="2907226" cy="3876308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136fe9da87e_0_0"/>
          <p:cNvSpPr txBox="1"/>
          <p:nvPr/>
        </p:nvSpPr>
        <p:spPr>
          <a:xfrm>
            <a:off x="8470534" y="6111758"/>
            <a:ext cx="480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CLARA GLAVAN  </a:t>
            </a:r>
            <a:endParaRPr sz="1800" b="0" i="0" u="none" strike="noStrike" cap="none">
              <a:solidFill>
                <a:schemeClr val="dk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37206b470e_0_29"/>
          <p:cNvSpPr txBox="1"/>
          <p:nvPr/>
        </p:nvSpPr>
        <p:spPr>
          <a:xfrm>
            <a:off x="5734681" y="295198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edero"/>
              <a:buNone/>
            </a:pPr>
            <a:r>
              <a:rPr lang="es-CO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311" name="Google Shape;311;g137206b470e_0_29"/>
          <p:cNvSpPr txBox="1"/>
          <p:nvPr/>
        </p:nvSpPr>
        <p:spPr>
          <a:xfrm>
            <a:off x="4137570" y="880204"/>
            <a:ext cx="7330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 </a:t>
            </a: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JUNIO</a:t>
            </a:r>
            <a:endParaRPr sz="4400" b="1" i="0" u="none" strike="noStrike" cap="none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312" name="Google Shape;312;g137206b470e_0_29"/>
          <p:cNvSpPr txBox="1"/>
          <p:nvPr/>
        </p:nvSpPr>
        <p:spPr>
          <a:xfrm>
            <a:off x="6170171" y="6243208"/>
            <a:ext cx="480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ONEYDA LLORENTE MOSQUERA  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3" name="Google Shape;313;g137206b470e_0_29"/>
          <p:cNvSpPr txBox="1"/>
          <p:nvPr/>
        </p:nvSpPr>
        <p:spPr>
          <a:xfrm>
            <a:off x="1870641" y="6243200"/>
            <a:ext cx="295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DIEGO  URIBE JAIMES</a:t>
            </a:r>
            <a:endParaRPr sz="1800" b="0" i="0" u="none" strike="noStrike" cap="none">
              <a:solidFill>
                <a:schemeClr val="dk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4" name="Google Shape;314;g137206b470e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7075" y="1814113"/>
            <a:ext cx="3198524" cy="426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137206b470e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7624" y="2018200"/>
            <a:ext cx="3054474" cy="407259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137206b470e_0_29"/>
          <p:cNvSpPr txBox="1"/>
          <p:nvPr/>
        </p:nvSpPr>
        <p:spPr>
          <a:xfrm>
            <a:off x="6665541" y="6243200"/>
            <a:ext cx="295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WILSON OBANDO</a:t>
            </a:r>
            <a:endParaRPr sz="1800" b="0" i="0" u="none" strike="noStrike" cap="none">
              <a:solidFill>
                <a:schemeClr val="dk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37206b470e_0_42"/>
          <p:cNvSpPr txBox="1"/>
          <p:nvPr/>
        </p:nvSpPr>
        <p:spPr>
          <a:xfrm>
            <a:off x="5734681" y="295198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edero"/>
              <a:buNone/>
            </a:pPr>
            <a:r>
              <a:rPr lang="es-CO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322" name="Google Shape;322;g137206b470e_0_42"/>
          <p:cNvSpPr txBox="1"/>
          <p:nvPr/>
        </p:nvSpPr>
        <p:spPr>
          <a:xfrm>
            <a:off x="4137570" y="880204"/>
            <a:ext cx="7330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</a:t>
            </a: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JULIO</a:t>
            </a:r>
            <a:endParaRPr sz="4400" b="1" i="0" u="none" strike="noStrike" cap="none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323" name="Google Shape;323;g137206b470e_0_42"/>
          <p:cNvSpPr txBox="1"/>
          <p:nvPr/>
        </p:nvSpPr>
        <p:spPr>
          <a:xfrm>
            <a:off x="6170171" y="6243208"/>
            <a:ext cx="480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ONEYDA LLORENTE MOSQUERA  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4" name="Google Shape;324;g137206b470e_0_42"/>
          <p:cNvSpPr txBox="1"/>
          <p:nvPr/>
        </p:nvSpPr>
        <p:spPr>
          <a:xfrm>
            <a:off x="4384725" y="6243200"/>
            <a:ext cx="505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PAOLA ANDREA PACHECHO</a:t>
            </a:r>
            <a:endParaRPr sz="1800" b="0" i="0" u="none" strike="noStrike" cap="none">
              <a:solidFill>
                <a:schemeClr val="dk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5" name="Google Shape;325;g137206b470e_0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9624" y="1533050"/>
            <a:ext cx="3391175" cy="452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/>
          <p:nvPr/>
        </p:nvSpPr>
        <p:spPr>
          <a:xfrm>
            <a:off x="5193502" y="142371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edero"/>
              <a:buNone/>
            </a:pPr>
            <a:r>
              <a:rPr lang="es-CO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52" name="Google Shape;152;p2"/>
          <p:cNvSpPr txBox="1"/>
          <p:nvPr/>
        </p:nvSpPr>
        <p:spPr>
          <a:xfrm>
            <a:off x="6614876" y="533545"/>
            <a:ext cx="273414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Enero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3" name="Google Shape;15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700" y="1606675"/>
            <a:ext cx="2857324" cy="467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03200" y="1606675"/>
            <a:ext cx="2627902" cy="467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23275" y="1606675"/>
            <a:ext cx="2972739" cy="467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"/>
          <p:cNvPicPr preferRelativeResize="0"/>
          <p:nvPr/>
        </p:nvPicPr>
        <p:blipFill rotWithShape="1">
          <a:blip r:embed="rId6">
            <a:alphaModFix/>
          </a:blip>
          <a:srcRect b="-24797"/>
          <a:stretch/>
        </p:blipFill>
        <p:spPr>
          <a:xfrm>
            <a:off x="8796025" y="1606675"/>
            <a:ext cx="3285174" cy="57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37206b470e_0_51"/>
          <p:cNvSpPr txBox="1"/>
          <p:nvPr/>
        </p:nvSpPr>
        <p:spPr>
          <a:xfrm>
            <a:off x="5734681" y="295198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edero"/>
              <a:buNone/>
            </a:pPr>
            <a:r>
              <a:rPr lang="es-CO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331" name="Google Shape;331;g137206b470e_0_51"/>
          <p:cNvSpPr txBox="1"/>
          <p:nvPr/>
        </p:nvSpPr>
        <p:spPr>
          <a:xfrm>
            <a:off x="4137575" y="880200"/>
            <a:ext cx="8054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</a:t>
            </a: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AGOSTO</a:t>
            </a:r>
            <a:endParaRPr sz="4400" b="1" i="0" u="none" strike="noStrike" cap="none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332" name="Google Shape;332;g137206b470e_0_51"/>
          <p:cNvSpPr txBox="1"/>
          <p:nvPr/>
        </p:nvSpPr>
        <p:spPr>
          <a:xfrm>
            <a:off x="6170171" y="6243208"/>
            <a:ext cx="480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ONEYDA LLORENTE MOSQUERA  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3" name="Google Shape;333;g137206b470e_0_51"/>
          <p:cNvSpPr txBox="1"/>
          <p:nvPr/>
        </p:nvSpPr>
        <p:spPr>
          <a:xfrm>
            <a:off x="1445575" y="6106025"/>
            <a:ext cx="505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CLAUDIA MARCELA ARCINIEGAS</a:t>
            </a:r>
            <a:endParaRPr sz="1800" b="0" i="0" u="none" strike="noStrike" cap="none">
              <a:solidFill>
                <a:schemeClr val="dk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4" name="Google Shape;334;g137206b470e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3425" y="1899700"/>
            <a:ext cx="3070136" cy="409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137206b470e_0_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6513" y="1733512"/>
            <a:ext cx="3216531" cy="4288708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137206b470e_0_51"/>
          <p:cNvSpPr txBox="1"/>
          <p:nvPr/>
        </p:nvSpPr>
        <p:spPr>
          <a:xfrm>
            <a:off x="6505375" y="6106050"/>
            <a:ext cx="505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EYBER JULIAN JIMENEZ</a:t>
            </a:r>
            <a:endParaRPr sz="1800" b="0" i="0" u="none" strike="noStrike" cap="none">
              <a:solidFill>
                <a:schemeClr val="dk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d620a1eee0_0_19"/>
          <p:cNvSpPr txBox="1"/>
          <p:nvPr/>
        </p:nvSpPr>
        <p:spPr>
          <a:xfrm>
            <a:off x="5734681" y="295198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edero"/>
              <a:buNone/>
            </a:pPr>
            <a:r>
              <a:rPr lang="es-CO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342" name="Google Shape;342;g1d620a1eee0_0_19"/>
          <p:cNvSpPr txBox="1"/>
          <p:nvPr/>
        </p:nvSpPr>
        <p:spPr>
          <a:xfrm>
            <a:off x="4137575" y="880200"/>
            <a:ext cx="8054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</a:t>
            </a: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OCTUBRE</a:t>
            </a:r>
            <a:endParaRPr sz="4400" b="1" i="0" u="none" strike="noStrike" cap="none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343" name="Google Shape;343;g1d620a1eee0_0_19"/>
          <p:cNvSpPr txBox="1"/>
          <p:nvPr/>
        </p:nvSpPr>
        <p:spPr>
          <a:xfrm>
            <a:off x="6170171" y="6243208"/>
            <a:ext cx="480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ONEYDA LLORENTE MOSQUERA  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4" name="Google Shape;344;g1d620a1eee0_0_19"/>
          <p:cNvSpPr txBox="1"/>
          <p:nvPr/>
        </p:nvSpPr>
        <p:spPr>
          <a:xfrm>
            <a:off x="1014250" y="6106050"/>
            <a:ext cx="505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OSMAN DURAN </a:t>
            </a:r>
            <a:endParaRPr sz="1800" b="0" i="0" u="none" strike="noStrike" cap="none">
              <a:solidFill>
                <a:schemeClr val="dk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5" name="Google Shape;345;g1d620a1eee0_0_19"/>
          <p:cNvSpPr txBox="1"/>
          <p:nvPr/>
        </p:nvSpPr>
        <p:spPr>
          <a:xfrm>
            <a:off x="4589225" y="6106050"/>
            <a:ext cx="505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MARISOL BALLESTEROS</a:t>
            </a:r>
            <a:endParaRPr sz="1800" b="0" i="0" u="none" strike="noStrike" cap="none">
              <a:solidFill>
                <a:schemeClr val="dk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6" name="Google Shape;346;g1d620a1eee0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250" y="1802106"/>
            <a:ext cx="3113649" cy="415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1d620a1eee0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5675" y="1802100"/>
            <a:ext cx="3113661" cy="4151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1d620a1eee0_0_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9213" y="1937428"/>
            <a:ext cx="3013551" cy="401804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1d620a1eee0_0_19"/>
          <p:cNvSpPr txBox="1"/>
          <p:nvPr/>
        </p:nvSpPr>
        <p:spPr>
          <a:xfrm>
            <a:off x="10696750" y="4162250"/>
            <a:ext cx="153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0" name="Google Shape;350;g1d620a1eee0_0_19"/>
          <p:cNvSpPr txBox="1"/>
          <p:nvPr/>
        </p:nvSpPr>
        <p:spPr>
          <a:xfrm>
            <a:off x="8215675" y="6106050"/>
            <a:ext cx="505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DANIEL  PACHECO</a:t>
            </a:r>
            <a:endParaRPr sz="1800" b="0" i="0" u="none" strike="noStrike" cap="none">
              <a:solidFill>
                <a:schemeClr val="dk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d620a1eee0_0_50"/>
          <p:cNvSpPr txBox="1"/>
          <p:nvPr/>
        </p:nvSpPr>
        <p:spPr>
          <a:xfrm>
            <a:off x="5734681" y="295198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edero"/>
              <a:buNone/>
            </a:pPr>
            <a:r>
              <a:rPr lang="es-CO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356" name="Google Shape;356;g1d620a1eee0_0_50"/>
          <p:cNvSpPr txBox="1"/>
          <p:nvPr/>
        </p:nvSpPr>
        <p:spPr>
          <a:xfrm>
            <a:off x="3339625" y="880200"/>
            <a:ext cx="9384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</a:t>
            </a: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NOVIEMBRE</a:t>
            </a:r>
            <a:endParaRPr sz="4400" b="1" i="0" u="none" strike="noStrike" cap="none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357" name="Google Shape;357;g1d620a1eee0_0_50"/>
          <p:cNvSpPr txBox="1"/>
          <p:nvPr/>
        </p:nvSpPr>
        <p:spPr>
          <a:xfrm>
            <a:off x="6170171" y="6243208"/>
            <a:ext cx="480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ONEYDA LLORENTE MOSQUERA  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8" name="Google Shape;358;g1d620a1eee0_0_50"/>
          <p:cNvSpPr txBox="1"/>
          <p:nvPr/>
        </p:nvSpPr>
        <p:spPr>
          <a:xfrm>
            <a:off x="10696750" y="4162250"/>
            <a:ext cx="153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9" name="Google Shape;359;g1d620a1eee0_0_50"/>
          <p:cNvSpPr txBox="1"/>
          <p:nvPr/>
        </p:nvSpPr>
        <p:spPr>
          <a:xfrm>
            <a:off x="4983000" y="6243200"/>
            <a:ext cx="505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MARIA GARCIA </a:t>
            </a:r>
            <a:endParaRPr sz="1800" b="0" i="0" u="none" strike="noStrike" cap="none">
              <a:solidFill>
                <a:schemeClr val="dk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0" name="Google Shape;360;g1d620a1eee0_0_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825" y="1733525"/>
            <a:ext cx="3216525" cy="42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g1d620a1eee0_0_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938" y="1733525"/>
            <a:ext cx="3216531" cy="4288708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g1d620a1eee0_0_50"/>
          <p:cNvSpPr txBox="1"/>
          <p:nvPr/>
        </p:nvSpPr>
        <p:spPr>
          <a:xfrm>
            <a:off x="683825" y="6243200"/>
            <a:ext cx="505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GLADYS LEON  </a:t>
            </a:r>
            <a:endParaRPr sz="1800" b="0" i="0" u="none" strike="noStrike" cap="none">
              <a:solidFill>
                <a:schemeClr val="dk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3" name="Google Shape;363;g1d620a1eee0_0_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2227" y="1802088"/>
            <a:ext cx="3216525" cy="4288724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1d620a1eee0_0_50"/>
          <p:cNvSpPr txBox="1"/>
          <p:nvPr/>
        </p:nvSpPr>
        <p:spPr>
          <a:xfrm>
            <a:off x="8412225" y="6243200"/>
            <a:ext cx="505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VIVIANA OVIEDO </a:t>
            </a:r>
            <a:endParaRPr sz="1800" b="0" i="0" u="none" strike="noStrike" cap="none">
              <a:solidFill>
                <a:schemeClr val="dk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d620a1eee0_0_63"/>
          <p:cNvSpPr txBox="1"/>
          <p:nvPr/>
        </p:nvSpPr>
        <p:spPr>
          <a:xfrm>
            <a:off x="5734681" y="295198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edero"/>
              <a:buNone/>
            </a:pPr>
            <a:r>
              <a:rPr lang="es-CO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370" name="Google Shape;370;g1d620a1eee0_0_63"/>
          <p:cNvSpPr txBox="1"/>
          <p:nvPr/>
        </p:nvSpPr>
        <p:spPr>
          <a:xfrm>
            <a:off x="3339625" y="880200"/>
            <a:ext cx="9384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ADMINISTRATIVOS</a:t>
            </a: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DICIEMBRE</a:t>
            </a:r>
            <a:endParaRPr sz="4400" b="1" i="0" u="none" strike="noStrike" cap="none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371" name="Google Shape;371;g1d620a1eee0_0_63"/>
          <p:cNvSpPr txBox="1"/>
          <p:nvPr/>
        </p:nvSpPr>
        <p:spPr>
          <a:xfrm>
            <a:off x="6170171" y="6243208"/>
            <a:ext cx="480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ONEYDA LLORENTE MOSQUERA  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2" name="Google Shape;372;g1d620a1eee0_0_63"/>
          <p:cNvSpPr txBox="1"/>
          <p:nvPr/>
        </p:nvSpPr>
        <p:spPr>
          <a:xfrm>
            <a:off x="10696750" y="4162250"/>
            <a:ext cx="153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3" name="Google Shape;373;g1d620a1eee0_0_63"/>
          <p:cNvSpPr txBox="1"/>
          <p:nvPr/>
        </p:nvSpPr>
        <p:spPr>
          <a:xfrm>
            <a:off x="3236350" y="6329475"/>
            <a:ext cx="505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s-CO" sz="2000">
                <a:solidFill>
                  <a:schemeClr val="lt1"/>
                </a:solidFill>
                <a:highlight>
                  <a:schemeClr val="dk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EMILSE GARCIA  Y  JONATHAN MARIN</a:t>
            </a:r>
            <a:endParaRPr sz="1800" b="0" i="0" u="none" strike="noStrike" cap="none">
              <a:solidFill>
                <a:schemeClr val="dk1"/>
              </a:solidFill>
              <a:highlight>
                <a:schemeClr val="dk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4" name="Google Shape;374;g1d620a1eee0_0_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5850" y="1649700"/>
            <a:ext cx="3330825" cy="444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34"/>
          <p:cNvSpPr txBox="1"/>
          <p:nvPr/>
        </p:nvSpPr>
        <p:spPr>
          <a:xfrm>
            <a:off x="1011578" y="375422"/>
            <a:ext cx="68254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endParaRPr sz="4400" b="1" i="0" u="none" strike="noStrike" cap="none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49" name="Google Shape;1049;p34"/>
          <p:cNvSpPr txBox="1"/>
          <p:nvPr/>
        </p:nvSpPr>
        <p:spPr>
          <a:xfrm>
            <a:off x="2511239" y="144642"/>
            <a:ext cx="60982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1" i="0" u="none" strike="noStrike" cap="none">
              <a:solidFill>
                <a:schemeClr val="lt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050" name="Google Shape;1050;p34"/>
          <p:cNvSpPr txBox="1"/>
          <p:nvPr/>
        </p:nvSpPr>
        <p:spPr>
          <a:xfrm>
            <a:off x="7982702" y="144650"/>
            <a:ext cx="4209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edero"/>
              <a:buNone/>
            </a:pPr>
            <a:r>
              <a:rPr lang="es-CO" sz="36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DIA DE SAN </a:t>
            </a:r>
            <a:r>
              <a:rPr lang="es-CO" sz="36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VALENTÍN</a:t>
            </a:r>
            <a:endParaRPr sz="36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051" name="Google Shape;105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9586" y="771539"/>
            <a:ext cx="1883115" cy="2510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9706" y="3573021"/>
            <a:ext cx="2281539" cy="3042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16600" y="3539925"/>
            <a:ext cx="2281536" cy="304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65086" y="753828"/>
            <a:ext cx="1934496" cy="2579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3197" y="3539926"/>
            <a:ext cx="2331159" cy="3108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91450" y="3539936"/>
            <a:ext cx="2331156" cy="3108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7996" y="875344"/>
            <a:ext cx="3277076" cy="245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3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58339" y="3573010"/>
            <a:ext cx="2281539" cy="3042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39"/>
          <p:cNvSpPr txBox="1"/>
          <p:nvPr/>
        </p:nvSpPr>
        <p:spPr>
          <a:xfrm>
            <a:off x="1011578" y="375422"/>
            <a:ext cx="682541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endParaRPr sz="4400" b="1" i="0" u="none" strike="noStrike" cap="none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198" name="Google Shape;1198;p39"/>
          <p:cNvSpPr txBox="1"/>
          <p:nvPr/>
        </p:nvSpPr>
        <p:spPr>
          <a:xfrm>
            <a:off x="2511239" y="144642"/>
            <a:ext cx="60982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1" i="0" u="none" strike="noStrike" cap="none">
              <a:solidFill>
                <a:schemeClr val="lt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199" name="Google Shape;1199;p39"/>
          <p:cNvSpPr txBox="1"/>
          <p:nvPr/>
        </p:nvSpPr>
        <p:spPr>
          <a:xfrm>
            <a:off x="3024761" y="1373093"/>
            <a:ext cx="436418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endParaRPr sz="3200" b="1" i="0" u="none" strike="noStrike" cap="none">
              <a:solidFill>
                <a:schemeClr val="lt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200" name="Google Shape;1200;p39"/>
          <p:cNvSpPr txBox="1"/>
          <p:nvPr/>
        </p:nvSpPr>
        <p:spPr>
          <a:xfrm>
            <a:off x="7158196" y="467751"/>
            <a:ext cx="8284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 LA MUJER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endParaRPr sz="32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201" name="Google Shape;1201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3749" y="2345150"/>
            <a:ext cx="2118876" cy="2825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4652" y="3888195"/>
            <a:ext cx="2042775" cy="272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2368" y="3888196"/>
            <a:ext cx="2118871" cy="2825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4" name="Google Shape;1204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34657" y="1113027"/>
            <a:ext cx="1978500" cy="26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p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2375" y="1113025"/>
            <a:ext cx="2118876" cy="26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p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88950" y="2110000"/>
            <a:ext cx="4152074" cy="422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g1373d0c75db_0_289"/>
          <p:cNvSpPr txBox="1"/>
          <p:nvPr/>
        </p:nvSpPr>
        <p:spPr>
          <a:xfrm>
            <a:off x="1011578" y="375422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endParaRPr sz="4400" b="1" i="0" u="none" strike="noStrike" cap="none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212" name="Google Shape;1212;g1373d0c75db_0_289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1" i="0" u="none" strike="noStrike" cap="none">
              <a:solidFill>
                <a:schemeClr val="lt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213" name="Google Shape;1213;g1373d0c75db_0_289"/>
          <p:cNvSpPr txBox="1"/>
          <p:nvPr/>
        </p:nvSpPr>
        <p:spPr>
          <a:xfrm>
            <a:off x="3024761" y="1373093"/>
            <a:ext cx="4364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endParaRPr sz="3200" b="1" i="0" u="none" strike="noStrike" cap="none">
              <a:solidFill>
                <a:schemeClr val="lt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214" name="Google Shape;1214;g1373d0c75db_0_289"/>
          <p:cNvSpPr txBox="1"/>
          <p:nvPr/>
        </p:nvSpPr>
        <p:spPr>
          <a:xfrm>
            <a:off x="6374421" y="144651"/>
            <a:ext cx="8284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 LA M</a:t>
            </a:r>
            <a:r>
              <a:rPr lang="es-CO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ADRE</a:t>
            </a:r>
            <a:r>
              <a:rPr lang="es-CO" sz="44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endParaRPr sz="32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215" name="Google Shape;1215;g1373d0c75db_0_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6725" y="1173175"/>
            <a:ext cx="5532424" cy="553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Google Shape;1216;g1373d0c75db_0_289"/>
          <p:cNvPicPr preferRelativeResize="0"/>
          <p:nvPr/>
        </p:nvPicPr>
        <p:blipFill rotWithShape="1">
          <a:blip r:embed="rId4">
            <a:alphaModFix/>
          </a:blip>
          <a:srcRect t="20238" b="7865"/>
          <a:stretch/>
        </p:blipFill>
        <p:spPr>
          <a:xfrm>
            <a:off x="7256725" y="1629350"/>
            <a:ext cx="3891350" cy="497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1373d0c75db_0_210"/>
          <p:cNvSpPr txBox="1"/>
          <p:nvPr/>
        </p:nvSpPr>
        <p:spPr>
          <a:xfrm>
            <a:off x="1011578" y="375422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endParaRPr sz="4400" b="1" i="0" u="none" strike="noStrike" cap="none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222" name="Google Shape;1222;g1373d0c75db_0_210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1" i="0" u="none" strike="noStrike" cap="none">
              <a:solidFill>
                <a:schemeClr val="lt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223" name="Google Shape;1223;g1373d0c75db_0_210"/>
          <p:cNvSpPr txBox="1"/>
          <p:nvPr/>
        </p:nvSpPr>
        <p:spPr>
          <a:xfrm>
            <a:off x="3024761" y="1373093"/>
            <a:ext cx="4364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endParaRPr sz="3200" b="1" i="0" u="none" strike="noStrike" cap="none">
              <a:solidFill>
                <a:schemeClr val="lt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224" name="Google Shape;1224;g1373d0c75db_0_210"/>
          <p:cNvSpPr txBox="1"/>
          <p:nvPr/>
        </p:nvSpPr>
        <p:spPr>
          <a:xfrm>
            <a:off x="6981846" y="144651"/>
            <a:ext cx="8284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</a:t>
            </a:r>
            <a:r>
              <a:rPr lang="es-CO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EL PADRE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endParaRPr sz="32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225" name="Google Shape;1225;g1373d0c75db_0_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113" y="3857534"/>
            <a:ext cx="2060799" cy="2741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g1373d0c75db_0_2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1250" y="1307176"/>
            <a:ext cx="1779900" cy="236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g1373d0c75db_0_2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499" y="1373100"/>
            <a:ext cx="1779900" cy="236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g1373d0c75db_0_2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401" y="3855851"/>
            <a:ext cx="2062095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" name="Google Shape;1229;g1373d0c75db_0_2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80000" y="1316400"/>
            <a:ext cx="1764924" cy="2349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g1373d0c75db_0_2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37214" y="3855851"/>
            <a:ext cx="2060805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g1373d0c75db_0_2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02622" y="3855851"/>
            <a:ext cx="2060805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g1373d0c75db_0_21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268030" y="3855851"/>
            <a:ext cx="2060805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g1373d0c75db_0_21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350389" y="1085290"/>
            <a:ext cx="2978446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g1373d0c75db_0_146"/>
          <p:cNvSpPr txBox="1"/>
          <p:nvPr/>
        </p:nvSpPr>
        <p:spPr>
          <a:xfrm>
            <a:off x="1011578" y="375422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endParaRPr sz="4400" b="1" i="0" u="none" strike="noStrike" cap="none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252" name="Google Shape;1252;g1373d0c75db_0_146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1" i="0" u="none" strike="noStrike" cap="none">
              <a:solidFill>
                <a:schemeClr val="lt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253" name="Google Shape;1253;g1373d0c75db_0_146"/>
          <p:cNvSpPr txBox="1"/>
          <p:nvPr/>
        </p:nvSpPr>
        <p:spPr>
          <a:xfrm>
            <a:off x="3024761" y="1373093"/>
            <a:ext cx="4364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endParaRPr sz="3200" b="1" i="0" u="none" strike="noStrike" cap="none">
              <a:solidFill>
                <a:schemeClr val="lt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254" name="Google Shape;1254;g1373d0c75db_0_146"/>
          <p:cNvSpPr txBox="1"/>
          <p:nvPr/>
        </p:nvSpPr>
        <p:spPr>
          <a:xfrm>
            <a:off x="7079823" y="129125"/>
            <a:ext cx="35991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edero"/>
              <a:buNone/>
            </a:pPr>
            <a:r>
              <a:rPr lang="es-CO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INCENTIVOS </a:t>
            </a:r>
            <a:endParaRPr sz="44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edero"/>
              <a:buNone/>
            </a:pPr>
            <a:r>
              <a:rPr lang="es-CO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2022</a:t>
            </a:r>
            <a:endParaRPr sz="44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endParaRPr sz="32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255" name="Google Shape;1255;g1373d0c75db_0_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5800" y="1674425"/>
            <a:ext cx="2078025" cy="251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6" name="Google Shape;1256;g1373d0c75db_0_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175" y="4299350"/>
            <a:ext cx="1338051" cy="227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7" name="Google Shape;1257;g1373d0c75db_0_1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0119" y="4299350"/>
            <a:ext cx="1708107" cy="227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g1373d0c75db_0_1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9007" y="4299350"/>
            <a:ext cx="1708104" cy="227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9" name="Google Shape;1259;g1373d0c75db_0_1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96382" y="4299350"/>
            <a:ext cx="1708104" cy="227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g1373d0c75db_0_1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36882" y="4299352"/>
            <a:ext cx="1708104" cy="227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g1373d0c75db_0_1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777382" y="4299352"/>
            <a:ext cx="1708104" cy="227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g1373d0c75db_0_1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07801" y="1822325"/>
            <a:ext cx="3058276" cy="208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1373d0c75db_0_122"/>
          <p:cNvSpPr txBox="1"/>
          <p:nvPr/>
        </p:nvSpPr>
        <p:spPr>
          <a:xfrm>
            <a:off x="1011578" y="375422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endParaRPr sz="4400" b="1" i="0" u="none" strike="noStrike" cap="none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268" name="Google Shape;1268;g1373d0c75db_0_122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1" i="0" u="none" strike="noStrike" cap="none">
              <a:solidFill>
                <a:schemeClr val="lt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269" name="Google Shape;1269;g1373d0c75db_0_122"/>
          <p:cNvSpPr txBox="1"/>
          <p:nvPr/>
        </p:nvSpPr>
        <p:spPr>
          <a:xfrm>
            <a:off x="3024761" y="1373093"/>
            <a:ext cx="4364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endParaRPr sz="3200" b="1" i="0" u="none" strike="noStrike" cap="none">
              <a:solidFill>
                <a:schemeClr val="lt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270" name="Google Shape;1270;g1373d0c75db_0_122"/>
          <p:cNvSpPr txBox="1"/>
          <p:nvPr/>
        </p:nvSpPr>
        <p:spPr>
          <a:xfrm>
            <a:off x="6609546" y="375413"/>
            <a:ext cx="82848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 LA </a:t>
            </a:r>
            <a:r>
              <a:rPr lang="es-CO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VIRGEN </a:t>
            </a:r>
            <a:endParaRPr sz="4400" b="1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edero"/>
              <a:buNone/>
            </a:pPr>
            <a:r>
              <a:rPr lang="es-CO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DEL CARMEN </a:t>
            </a:r>
            <a:r>
              <a:rPr lang="es-CO" sz="44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endParaRPr sz="32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271" name="Google Shape;1271;g1373d0c75db_0_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7888" y="3555852"/>
            <a:ext cx="2248851" cy="2949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g1373d0c75db_0_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5828" y="1822329"/>
            <a:ext cx="2628804" cy="19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Google Shape;1273;g1373d0c75db_0_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57691" y="1822334"/>
            <a:ext cx="1934308" cy="1427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g1373d0c75db_0_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44003" y="1958092"/>
            <a:ext cx="1934308" cy="1427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Google Shape;1275;g1373d0c75db_0_1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02077" y="3820863"/>
            <a:ext cx="2425100" cy="17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" name="Google Shape;1276;g1373d0c75db_0_1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67912" y="1293225"/>
            <a:ext cx="2682576" cy="197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7" name="Google Shape;1277;g1373d0c75db_0_1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775" y="3820875"/>
            <a:ext cx="2628800" cy="193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8" name="Google Shape;1278;g1373d0c75db_0_1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5630" y="1483200"/>
            <a:ext cx="2425084" cy="17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Google Shape;1279;g1373d0c75db_0_1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56612" y="5760352"/>
            <a:ext cx="1716026" cy="91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Google Shape;1280;g1373d0c75db_0_1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12500" y="3743176"/>
            <a:ext cx="2154399" cy="16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1" name="Google Shape;1281;g1373d0c75db_0_12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766902" y="3761825"/>
            <a:ext cx="2425101" cy="1716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"/>
          <p:cNvSpPr txBox="1"/>
          <p:nvPr/>
        </p:nvSpPr>
        <p:spPr>
          <a:xfrm>
            <a:off x="5642917" y="249159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edero"/>
              <a:buNone/>
            </a:pPr>
            <a:r>
              <a:rPr lang="es-CO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62" name="Google Shape;162;p3"/>
          <p:cNvSpPr txBox="1"/>
          <p:nvPr/>
        </p:nvSpPr>
        <p:spPr>
          <a:xfrm>
            <a:off x="6281174" y="862500"/>
            <a:ext cx="3294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F</a:t>
            </a: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EBRERO</a:t>
            </a: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3" name="Google Shape;16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220" y="2618120"/>
            <a:ext cx="2718354" cy="362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2575" y="2618125"/>
            <a:ext cx="2639949" cy="367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42925" y="2638608"/>
            <a:ext cx="2687631" cy="358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30550" y="2618125"/>
            <a:ext cx="2592201" cy="358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123c5354a1a_0_24"/>
          <p:cNvSpPr txBox="1"/>
          <p:nvPr/>
        </p:nvSpPr>
        <p:spPr>
          <a:xfrm>
            <a:off x="1011578" y="375422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endParaRPr sz="4400" b="1" i="0" u="none" strike="noStrike" cap="none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287" name="Google Shape;1287;g123c5354a1a_0_24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1" i="0" u="none" strike="noStrike" cap="none">
              <a:solidFill>
                <a:schemeClr val="lt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288" name="Google Shape;1288;g123c5354a1a_0_24"/>
          <p:cNvSpPr txBox="1"/>
          <p:nvPr/>
        </p:nvSpPr>
        <p:spPr>
          <a:xfrm>
            <a:off x="3024761" y="1373093"/>
            <a:ext cx="4364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endParaRPr sz="3200" b="1" i="0" u="none" strike="noStrike" cap="none">
              <a:solidFill>
                <a:schemeClr val="lt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289" name="Google Shape;1289;g123c5354a1a_0_24"/>
          <p:cNvSpPr txBox="1"/>
          <p:nvPr/>
        </p:nvSpPr>
        <p:spPr>
          <a:xfrm>
            <a:off x="4690948" y="203449"/>
            <a:ext cx="8284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DEL HOMBRE 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endParaRPr sz="32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290" name="Google Shape;1290;g123c5354a1a_0_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67239" y="1030182"/>
            <a:ext cx="2779525" cy="27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g123c5354a1a_0_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0979" y="4123910"/>
            <a:ext cx="1229316" cy="2367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g123c5354a1a_0_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0295" y="4209303"/>
            <a:ext cx="2630122" cy="226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4" name="Google Shape;1294;g123c5354a1a_0_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83" y="4111425"/>
            <a:ext cx="1332880" cy="2367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g123c5354a1a_0_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321" y="1465549"/>
            <a:ext cx="1506192" cy="249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g123c5354a1a_0_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43826" y="1465549"/>
            <a:ext cx="1506192" cy="249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7" name="Google Shape;1297;g123c5354a1a_0_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11705" y="4111425"/>
            <a:ext cx="1363317" cy="2367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g123c5354a1a_0_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73317" y="4111425"/>
            <a:ext cx="1506192" cy="2367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g123c5354a1a_0_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78825" y="4111425"/>
            <a:ext cx="1332880" cy="2367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0" name="Google Shape;1300;g123c5354a1a_0_2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036976" y="1476643"/>
            <a:ext cx="1363317" cy="249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Google Shape;1301;g123c5354a1a_0_2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371799" y="1465549"/>
            <a:ext cx="1506192" cy="249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2" name="Google Shape;1302;g123c5354a1a_0_2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589334" y="4111425"/>
            <a:ext cx="1334156" cy="2367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3" name="Google Shape;1303;g123c5354a1a_0_2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941121" y="4111425"/>
            <a:ext cx="1309858" cy="2367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4" name="Google Shape;1304;g123c5354a1a_0_2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885021" y="1465549"/>
            <a:ext cx="2996303" cy="2519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137649ab774_0_25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1" i="0" u="none" strike="noStrike" cap="none">
              <a:solidFill>
                <a:schemeClr val="lt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310" name="Google Shape;1310;g137649ab774_0_25"/>
          <p:cNvSpPr txBox="1"/>
          <p:nvPr/>
        </p:nvSpPr>
        <p:spPr>
          <a:xfrm>
            <a:off x="6031503" y="262250"/>
            <a:ext cx="57474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edero"/>
              <a:buNone/>
            </a:pPr>
            <a:r>
              <a:rPr lang="es-CO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DIFUSIÓN </a:t>
            </a:r>
            <a:r>
              <a:rPr lang="es-CO" sz="44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DÍA DEL </a:t>
            </a:r>
            <a:r>
              <a:rPr lang="es-CO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NIÑO</a:t>
            </a:r>
            <a:r>
              <a:rPr lang="es-CO" sz="44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 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endParaRPr sz="32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311" name="Google Shape;1311;g137649ab774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200" y="1634175"/>
            <a:ext cx="3451325" cy="469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g137649ab774_0_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849463"/>
            <a:ext cx="1789858" cy="433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3" name="Google Shape;1313;g137649ab774_0_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355" y="1849463"/>
            <a:ext cx="1789858" cy="433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4" name="Google Shape;1314;g137649ab774_0_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2873" y="1849493"/>
            <a:ext cx="1789849" cy="4330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5" name="Google Shape;1315;g137649ab774_0_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31025" y="1849450"/>
            <a:ext cx="1789875" cy="4331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1373d0c75db_0_176"/>
          <p:cNvSpPr txBox="1"/>
          <p:nvPr/>
        </p:nvSpPr>
        <p:spPr>
          <a:xfrm>
            <a:off x="1011578" y="375422"/>
            <a:ext cx="68253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endParaRPr sz="4400" b="1" i="0" u="none" strike="noStrike" cap="none">
              <a:solidFill>
                <a:srgbClr val="FFC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321" name="Google Shape;1321;g1373d0c75db_0_176"/>
          <p:cNvSpPr txBox="1"/>
          <p:nvPr/>
        </p:nvSpPr>
        <p:spPr>
          <a:xfrm>
            <a:off x="2511239" y="144642"/>
            <a:ext cx="609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1" i="0" u="none" strike="noStrike" cap="none">
              <a:solidFill>
                <a:schemeClr val="lt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322" name="Google Shape;1322;g1373d0c75db_0_176"/>
          <p:cNvSpPr txBox="1"/>
          <p:nvPr/>
        </p:nvSpPr>
        <p:spPr>
          <a:xfrm>
            <a:off x="5126400" y="467825"/>
            <a:ext cx="7065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edero"/>
              <a:buNone/>
            </a:pPr>
            <a:r>
              <a:rPr lang="es-CO" sz="4400" b="1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FIESTA  ANUAL 2021</a:t>
            </a:r>
            <a:r>
              <a:rPr lang="es-CO" sz="44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 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endParaRPr sz="32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323" name="Google Shape;1323;g1373d0c75db_0_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4175" y="4565472"/>
            <a:ext cx="1752900" cy="20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g1373d0c75db_0_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05475" y="4565473"/>
            <a:ext cx="1752900" cy="2096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g1373d0c75db_0_1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4827" y="4565473"/>
            <a:ext cx="1752900" cy="2096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6" name="Google Shape;1326;g1373d0c75db_0_1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3400" y="1902901"/>
            <a:ext cx="3316776" cy="248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7" name="Google Shape;1327;g1373d0c75db_0_1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03523" y="4565475"/>
            <a:ext cx="1752900" cy="20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g1373d0c75db_0_17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02873" y="4565475"/>
            <a:ext cx="1752900" cy="20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g1373d0c75db_0_17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2223" y="4565475"/>
            <a:ext cx="1752900" cy="20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g1373d0c75db_0_17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89278" y="1882325"/>
            <a:ext cx="1898061" cy="253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g1373d0c75db_0_17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039739" y="1882325"/>
            <a:ext cx="1898061" cy="253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g1373d0c75db_0_17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692579" y="1974722"/>
            <a:ext cx="1828764" cy="243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Google Shape;1333;g1373d0c75db_0_17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73743" y="1974722"/>
            <a:ext cx="1828764" cy="2438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1373d0c75db_0_176"/>
          <p:cNvSpPr txBox="1"/>
          <p:nvPr/>
        </p:nvSpPr>
        <p:spPr>
          <a:xfrm>
            <a:off x="7698150" y="410675"/>
            <a:ext cx="7065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s-CO" sz="3200" b="1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HALLOWEEN </a:t>
            </a:r>
            <a:endParaRPr sz="3200" b="1" i="0" u="none" strike="noStrike" cap="none" dirty="0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F23A6FA-5986-4619-B026-F968954FE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3230" y="1314450"/>
            <a:ext cx="2819400" cy="21145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5DDD097-53F7-4027-9458-59A9703BC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130" y="1314450"/>
            <a:ext cx="2059449" cy="274593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6BDD629-473E-4D8A-A78E-20CC0C48E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3029" y="4035320"/>
            <a:ext cx="2059449" cy="274593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6933F99-AD2C-45F7-BDCE-C833141F6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3030" y="1314450"/>
            <a:ext cx="2059449" cy="27459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59F8E1C-B4C2-4961-AC5D-4D88643EA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4712" y="4032665"/>
            <a:ext cx="2059449" cy="274593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FDD4911-3A19-4D55-901F-7CDE2E8940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3590" y="1314450"/>
            <a:ext cx="2059449" cy="274593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6D6F699-DC32-483E-B748-664BCBA0CF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826" y="4035320"/>
            <a:ext cx="2059449" cy="274593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15AE907-A38A-4203-9941-06C730789A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549" y="1317105"/>
            <a:ext cx="2059449" cy="274593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5C88BF5-9485-4C0E-92A0-7CA784BC12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3601" y="4032664"/>
            <a:ext cx="2059449" cy="274593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1731656-B272-479F-88EA-0BFB1C8C5F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48701" y="3527412"/>
            <a:ext cx="2438387" cy="325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51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1373d0c75db_0_176"/>
          <p:cNvSpPr txBox="1"/>
          <p:nvPr/>
        </p:nvSpPr>
        <p:spPr>
          <a:xfrm>
            <a:off x="5883638" y="353525"/>
            <a:ext cx="70656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s-CO" sz="3200" b="1" i="0" u="none" strike="noStrike" cap="none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EUCARISTIA INCIO TEMPORADA NAVIDEÑA</a:t>
            </a:r>
            <a:endParaRPr sz="3200" b="1" i="0" u="none" strike="noStrike" cap="none" dirty="0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65A6F5-4D32-42ED-9288-456289DD8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90" y="3888078"/>
            <a:ext cx="3582650" cy="26799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C731B3A-F0BC-43C7-8D6D-FA4791876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727" y="3885924"/>
            <a:ext cx="3582649" cy="26799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BD46C82-7F12-46D4-875B-076651D26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7910" y="1430703"/>
            <a:ext cx="3801274" cy="226199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A57FC26-71C1-4C00-B912-635B8AFCB1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090" y="1430703"/>
            <a:ext cx="4014346" cy="226199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D5D37D4-E161-4252-90CD-21355EA4E8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9503" y="961498"/>
            <a:ext cx="2287800" cy="30504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D4DE435E-F122-4C80-B810-FD925E5BD2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9503" y="3727786"/>
            <a:ext cx="2287800" cy="30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892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1373d0c75db_0_176"/>
          <p:cNvSpPr txBox="1"/>
          <p:nvPr/>
        </p:nvSpPr>
        <p:spPr>
          <a:xfrm>
            <a:off x="4797788" y="367812"/>
            <a:ext cx="727515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s-CO" sz="3200" b="1" i="0" u="none" strike="noStrike" cap="none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ENTREGA DE ANCHETAS NAVIDEÑAS</a:t>
            </a:r>
            <a:endParaRPr sz="3200" b="1" i="0" u="none" strike="noStrike" cap="none" dirty="0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C648A0-002A-420C-921D-B172E6533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907" y="3187251"/>
            <a:ext cx="3107312" cy="23304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C7EF11A-E267-4A09-9FC7-B6DD6D5F6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397" y="1477079"/>
            <a:ext cx="1747863" cy="233048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3EACEEA-6AB9-4B58-8EFC-EE9B6778C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04" y="3807563"/>
            <a:ext cx="1747863" cy="274286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59E7877-DF0E-4857-904A-3CB2DB221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62" y="1477079"/>
            <a:ext cx="1747863" cy="233048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5EB0830-9E04-4B94-934B-961D17ED42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6907" y="856767"/>
            <a:ext cx="3107312" cy="233048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2E0C770-5BF5-43F4-AC99-04D232F4CA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4219" y="835907"/>
            <a:ext cx="2962157" cy="222161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F0D2968-41DF-4BED-91DC-F5BCAC9C60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4218" y="3057525"/>
            <a:ext cx="3042347" cy="171132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1BED3AF-12CA-4BEC-B9FD-AAE9F5CD4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9297" y="4856851"/>
            <a:ext cx="3164921" cy="178026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E4CC6EA-C30D-4DFC-B977-C0574D935C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3314" y="3807563"/>
            <a:ext cx="1760865" cy="274286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49107241-BA0E-4950-9300-FE540BDAB5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0067" y="1477078"/>
            <a:ext cx="1438298" cy="2556973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B06A44FD-B50A-46AC-A3A3-E89AB53C52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76192" y="3807563"/>
            <a:ext cx="1542863" cy="2742868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54E8A99-3E8C-480B-8507-5FA5771E00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34217" y="4669835"/>
            <a:ext cx="2962159" cy="202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100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1373d0c75db_0_176"/>
          <p:cNvSpPr txBox="1"/>
          <p:nvPr/>
        </p:nvSpPr>
        <p:spPr>
          <a:xfrm>
            <a:off x="4645388" y="482111"/>
            <a:ext cx="754661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s-CO" sz="3200" b="1" i="0" u="none" strike="noStrike" cap="none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COMPARTIR DESAYUNOS NAVIDEÑOS</a:t>
            </a:r>
            <a:endParaRPr sz="3200" b="1" i="0" u="none" strike="noStrike" cap="none" dirty="0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3138018-D90E-4049-9E20-B9EB2E218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3" y="4080862"/>
            <a:ext cx="3035247" cy="22764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D32C9BD-B6E3-4948-A24C-C389D7C4C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545" y="4080862"/>
            <a:ext cx="3035248" cy="227643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212D00C-31D8-44A9-8431-EFA22B832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6862" y="4084996"/>
            <a:ext cx="3029735" cy="227230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F8ED94D-F0EF-4878-85DC-9ACDA82DF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5951" y="1456104"/>
            <a:ext cx="2941260" cy="22002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1E4902D-E110-4F9D-962B-26B8ACDA8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4099454"/>
            <a:ext cx="3035246" cy="227643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D456FD2-BBD3-46C2-A52E-DC31BB1205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4692" y="1456104"/>
            <a:ext cx="2941259" cy="22002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5F82718-1094-4DE0-BAA6-4BDF36373B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98" y="1456104"/>
            <a:ext cx="2941259" cy="220020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3DC26BA-FA66-48BE-BD28-29001AA31B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3545" y="1456104"/>
            <a:ext cx="2941259" cy="22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586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1373d0c75db_0_176"/>
          <p:cNvSpPr txBox="1"/>
          <p:nvPr/>
        </p:nvSpPr>
        <p:spPr>
          <a:xfrm>
            <a:off x="6283688" y="367812"/>
            <a:ext cx="727515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s-CO" sz="3200" b="1" i="0" u="none" strike="noStrike" cap="none" dirty="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MENSAJE DE FIN DE AÑO</a:t>
            </a:r>
            <a:endParaRPr sz="3200" b="1" i="0" u="none" strike="noStrike" cap="none" dirty="0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F507D66-AFCD-4525-8104-BF2BE54B2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46" y="1746675"/>
            <a:ext cx="2332967" cy="50506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FCE9785-6B6C-4889-B09D-ECEDEA8FC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1914" y="1746675"/>
            <a:ext cx="2332967" cy="50506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4ACE22A-41F6-47B6-8768-042D5EF95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7680" y="1746675"/>
            <a:ext cx="2332967" cy="5050650"/>
          </a:xfrm>
          <a:prstGeom prst="rect">
            <a:avLst/>
          </a:prstGeom>
        </p:spPr>
      </p:pic>
      <p:pic>
        <p:nvPicPr>
          <p:cNvPr id="12" name="WhatsApp Video 2023-02-01 at 5.54.03 PM">
            <a:hlinkClick r:id="" action="ppaction://media"/>
            <a:extLst>
              <a:ext uri="{FF2B5EF4-FFF2-40B4-BE49-F238E27FC236}">
                <a16:creationId xmlns:a16="http://schemas.microsoft.com/office/drawing/2014/main" id="{D0EA7741-1A1E-4583-B0E4-680274F14B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38320" y="1746675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4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g1373d0c75db_0_167"/>
          <p:cNvSpPr txBox="1"/>
          <p:nvPr/>
        </p:nvSpPr>
        <p:spPr>
          <a:xfrm>
            <a:off x="3392505" y="674730"/>
            <a:ext cx="8284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INCENTIVOS FIN DE AÑO 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endParaRPr sz="32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339" name="Google Shape;1339;g1373d0c75db_0_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876" y="1637199"/>
            <a:ext cx="4371195" cy="4720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g1373d0c75db_0_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8600" y="4211544"/>
            <a:ext cx="1920687" cy="2560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g1373d0c75db_0_1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59326" y="4281070"/>
            <a:ext cx="1895718" cy="252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g1373d0c75db_0_1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55125" y="1628020"/>
            <a:ext cx="2169252" cy="2892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3" name="Google Shape;1343;g1373d0c75db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98680" y="1637199"/>
            <a:ext cx="3856444" cy="2892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"/>
          <p:cNvSpPr txBox="1"/>
          <p:nvPr/>
        </p:nvSpPr>
        <p:spPr>
          <a:xfrm>
            <a:off x="6232520" y="269481"/>
            <a:ext cx="6098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edero"/>
              <a:buNone/>
            </a:pPr>
            <a:r>
              <a:rPr lang="es-CO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72" name="Google Shape;172;p4"/>
          <p:cNvSpPr txBox="1"/>
          <p:nvPr/>
        </p:nvSpPr>
        <p:spPr>
          <a:xfrm>
            <a:off x="6232520" y="821749"/>
            <a:ext cx="273414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M</a:t>
            </a: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ARZO</a:t>
            </a: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3" name="Google Shape;17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6676" y="2617467"/>
            <a:ext cx="2344665" cy="367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4"/>
          <p:cNvPicPr preferRelativeResize="0"/>
          <p:nvPr/>
        </p:nvPicPr>
        <p:blipFill rotWithShape="1">
          <a:blip r:embed="rId4">
            <a:alphaModFix/>
          </a:blip>
          <a:srcRect t="13921"/>
          <a:stretch/>
        </p:blipFill>
        <p:spPr>
          <a:xfrm>
            <a:off x="172850" y="2617466"/>
            <a:ext cx="2723826" cy="3670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46500" y="2617475"/>
            <a:ext cx="2305149" cy="360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41342" y="2617467"/>
            <a:ext cx="2305152" cy="360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45500" y="2617463"/>
            <a:ext cx="2305149" cy="350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427404f964_0_0"/>
          <p:cNvSpPr txBox="1"/>
          <p:nvPr/>
        </p:nvSpPr>
        <p:spPr>
          <a:xfrm>
            <a:off x="6232520" y="269481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edero"/>
              <a:buNone/>
            </a:pPr>
            <a:r>
              <a:rPr lang="es-CO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83" name="Google Shape;183;g1427404f964_0_0"/>
          <p:cNvSpPr txBox="1"/>
          <p:nvPr/>
        </p:nvSpPr>
        <p:spPr>
          <a:xfrm>
            <a:off x="6232520" y="821749"/>
            <a:ext cx="2734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ABRIL </a:t>
            </a: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4" name="Google Shape;184;g1427404f96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375" y="2102488"/>
            <a:ext cx="3236325" cy="43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1427404f964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1200" y="2102500"/>
            <a:ext cx="3354075" cy="43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1427404f964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44775" y="2102500"/>
            <a:ext cx="2515524" cy="431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427404f964_0_10"/>
          <p:cNvSpPr txBox="1"/>
          <p:nvPr/>
        </p:nvSpPr>
        <p:spPr>
          <a:xfrm>
            <a:off x="6210945" y="722356"/>
            <a:ext cx="6098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edero"/>
              <a:buNone/>
            </a:pPr>
            <a:r>
              <a:rPr lang="es-CO" sz="38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24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92" name="Google Shape;192;g1427404f964_0_10"/>
          <p:cNvSpPr txBox="1"/>
          <p:nvPr/>
        </p:nvSpPr>
        <p:spPr>
          <a:xfrm>
            <a:off x="7116745" y="1235099"/>
            <a:ext cx="27342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9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MAYO  </a:t>
            </a: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</a:t>
            </a: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3" name="Google Shape;193;g1427404f964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7163" y="2462351"/>
            <a:ext cx="3054891" cy="3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1427404f964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2051" y="2462334"/>
            <a:ext cx="3054900" cy="389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1427404f964_0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96950" y="2462333"/>
            <a:ext cx="3054900" cy="389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1427404f964_0_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462350"/>
            <a:ext cx="2919225" cy="389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427404f964_0_15"/>
          <p:cNvSpPr txBox="1"/>
          <p:nvPr/>
        </p:nvSpPr>
        <p:spPr>
          <a:xfrm>
            <a:off x="6232520" y="269481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edero"/>
              <a:buNone/>
            </a:pPr>
            <a:r>
              <a:rPr lang="es-CO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02" name="Google Shape;202;g1427404f964_0_15"/>
          <p:cNvSpPr txBox="1"/>
          <p:nvPr/>
        </p:nvSpPr>
        <p:spPr>
          <a:xfrm>
            <a:off x="6506845" y="854474"/>
            <a:ext cx="2734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JUNIO    </a:t>
            </a: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3" name="Google Shape;203;g1427404f964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14773"/>
            <a:ext cx="2588199" cy="3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1427404f964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8200" y="2414775"/>
            <a:ext cx="2451675" cy="34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1427404f964_0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9875" y="2414763"/>
            <a:ext cx="2588199" cy="345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1427404f964_0_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40325" y="2389849"/>
            <a:ext cx="2451675" cy="347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1427404f964_0_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30774" y="2389850"/>
            <a:ext cx="2451675" cy="347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37649ab774_0_11"/>
          <p:cNvSpPr txBox="1"/>
          <p:nvPr/>
        </p:nvSpPr>
        <p:spPr>
          <a:xfrm>
            <a:off x="6232520" y="269481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edero"/>
              <a:buNone/>
            </a:pPr>
            <a:r>
              <a:rPr lang="es-CO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13" name="Google Shape;213;g137649ab774_0_11"/>
          <p:cNvSpPr txBox="1"/>
          <p:nvPr/>
        </p:nvSpPr>
        <p:spPr>
          <a:xfrm>
            <a:off x="6506845" y="854474"/>
            <a:ext cx="2734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JULIO</a:t>
            </a: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4" name="Google Shape;214;g137649ab774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2262" y="2264800"/>
            <a:ext cx="3153226" cy="402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137649ab774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6038" y="2264800"/>
            <a:ext cx="3020325" cy="402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137649ab774_0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56375" y="2264800"/>
            <a:ext cx="2816325" cy="402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137649ab774_0_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264800"/>
            <a:ext cx="2734200" cy="402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380f9241b0_0_0"/>
          <p:cNvSpPr txBox="1"/>
          <p:nvPr/>
        </p:nvSpPr>
        <p:spPr>
          <a:xfrm>
            <a:off x="6232520" y="269481"/>
            <a:ext cx="609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edero"/>
              <a:buNone/>
            </a:pPr>
            <a:r>
              <a:rPr lang="es-CO" sz="3200" b="1" i="0" u="none" strike="noStrike" cap="non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Nuestros cumpleañeros</a:t>
            </a:r>
            <a:endParaRPr sz="1800" b="1" i="0" u="none" strike="noStrike" cap="none">
              <a:solidFill>
                <a:schemeClr val="dk1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23" name="Google Shape;223;g1380f9241b0_0_0"/>
          <p:cNvSpPr txBox="1"/>
          <p:nvPr/>
        </p:nvSpPr>
        <p:spPr>
          <a:xfrm>
            <a:off x="6506852" y="854475"/>
            <a:ext cx="3819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Federo"/>
              <a:buNone/>
            </a:pPr>
            <a:r>
              <a:rPr lang="es-CO" sz="4400" b="1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AGOSTO   </a:t>
            </a:r>
            <a:r>
              <a:rPr lang="es-CO" sz="4400" b="1" i="0" u="none" strike="noStrike" cap="none">
                <a:solidFill>
                  <a:srgbClr val="FFC000"/>
                </a:solidFill>
                <a:latin typeface="Federo"/>
                <a:ea typeface="Federo"/>
                <a:cs typeface="Federo"/>
                <a:sym typeface="Federo"/>
              </a:rPr>
              <a:t>  </a:t>
            </a: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4" name="Google Shape;224;g1380f9241b0_0_0"/>
          <p:cNvPicPr preferRelativeResize="0"/>
          <p:nvPr/>
        </p:nvPicPr>
        <p:blipFill rotWithShape="1">
          <a:blip r:embed="rId3">
            <a:alphaModFix/>
          </a:blip>
          <a:srcRect l="25999" t="12922" r="11410"/>
          <a:stretch/>
        </p:blipFill>
        <p:spPr>
          <a:xfrm>
            <a:off x="293900" y="2040400"/>
            <a:ext cx="1874046" cy="347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1380f9241b0_0_0"/>
          <p:cNvPicPr preferRelativeResize="0"/>
          <p:nvPr/>
        </p:nvPicPr>
        <p:blipFill rotWithShape="1">
          <a:blip r:embed="rId4">
            <a:alphaModFix/>
          </a:blip>
          <a:srcRect l="21272"/>
          <a:stretch/>
        </p:blipFill>
        <p:spPr>
          <a:xfrm>
            <a:off x="2292525" y="2040400"/>
            <a:ext cx="2052576" cy="347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1380f9241b0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5300" y="2048700"/>
            <a:ext cx="2461050" cy="347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1380f9241b0_0_0"/>
          <p:cNvPicPr preferRelativeResize="0"/>
          <p:nvPr/>
        </p:nvPicPr>
        <p:blipFill rotWithShape="1">
          <a:blip r:embed="rId6">
            <a:alphaModFix/>
          </a:blip>
          <a:srcRect b="-5932"/>
          <a:stretch/>
        </p:blipFill>
        <p:spPr>
          <a:xfrm>
            <a:off x="9295925" y="2040400"/>
            <a:ext cx="2461050" cy="369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1380f9241b0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4675" y="2060625"/>
            <a:ext cx="2461050" cy="347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stela de condensación">
  <a:themeElements>
    <a:clrScheme name="Estela de condensación">
      <a:dk1>
        <a:srgbClr val="000000"/>
      </a:dk1>
      <a:lt1>
        <a:srgbClr val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2693</TotalTime>
  <Words>239</Words>
  <Application>Microsoft Office PowerPoint</Application>
  <PresentationFormat>Panorámica</PresentationFormat>
  <Paragraphs>103</Paragraphs>
  <Slides>38</Slides>
  <Notes>38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2" baseType="lpstr">
      <vt:lpstr>Century Gothic</vt:lpstr>
      <vt:lpstr>Federo</vt:lpstr>
      <vt:lpstr>Arial</vt:lpstr>
      <vt:lpstr>Estela de condensación</vt:lpstr>
      <vt:lpstr>SOPORTES PLAN DE COMUNICACIONES GRUPO EMPRESARIAL LEON LEON E HIJOS SAS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SOPORTES PLAN DE COMUNICACIONES GRUPO EMPRESARIAL LEON LEON E HIJOS SAS</dc:title>
  <dc:creator>Usuario</dc:creator>
  <cp:lastModifiedBy>Usuario</cp:lastModifiedBy>
  <cp:revision>26</cp:revision>
  <dcterms:created xsi:type="dcterms:W3CDTF">2022-02-16T16:36:00Z</dcterms:created>
  <dcterms:modified xsi:type="dcterms:W3CDTF">2023-02-08T16:21:32Z</dcterms:modified>
</cp:coreProperties>
</file>